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5" r:id="rId3"/>
    <p:sldId id="257" r:id="rId4"/>
    <p:sldId id="258" r:id="rId5"/>
    <p:sldId id="259" r:id="rId6"/>
    <p:sldId id="260" r:id="rId7"/>
    <p:sldId id="261" r:id="rId8"/>
    <p:sldId id="262" r:id="rId9"/>
    <p:sldId id="263" r:id="rId10"/>
    <p:sldId id="264" r:id="rId11"/>
  </p:sldIdLst>
  <p:sldSz cx="18288000" cy="10287000"/>
  <p:notesSz cx="6858000" cy="9144000"/>
  <p:embeddedFontLst>
    <p:embeddedFont>
      <p:font typeface="Assistant" pitchFamily="2" charset="-79"/>
      <p:regular r:id="rId12"/>
    </p:embeddedFont>
    <p:embeddedFont>
      <p:font typeface="Assistant Bold" pitchFamily="2" charset="-79"/>
      <p:regular r:id="rId13"/>
    </p:embeddedFont>
    <p:embeddedFont>
      <p:font typeface="Halant Bold" panose="020B0604020202020204" charset="0"/>
      <p:regular r:id="rId14"/>
    </p:embeddedFont>
    <p:embeddedFont>
      <p:font typeface="Halant Medium" panose="020B0604020202020204" charset="0"/>
      <p:regular r:id="rId15"/>
    </p:embeddedFont>
    <p:embeddedFont>
      <p:font typeface="HK Grotesk" panose="020B0604020202020204" charset="0"/>
      <p:regular r:id="rId16"/>
    </p:embeddedFont>
    <p:embeddedFont>
      <p:font typeface="HK Grotesk Bold" panose="020B0604020202020204" charset="0"/>
      <p:regular r:id="rId17"/>
    </p:embeddedFont>
    <p:embeddedFont>
      <p:font typeface="Open San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FEA802-FBA8-4C38-A544-E49A8757C948}" v="23" dt="2024-03-30T04:58:47.0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98" autoAdjust="0"/>
    <p:restoredTop sz="86441" autoAdjust="0"/>
  </p:normalViewPr>
  <p:slideViewPr>
    <p:cSldViewPr>
      <p:cViewPr varScale="1">
        <p:scale>
          <a:sx n="55" d="100"/>
          <a:sy n="55" d="100"/>
        </p:scale>
        <p:origin x="576"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4.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RNANDO CLEMENTE" userId="395fd00745f187bd" providerId="LiveId" clId="{D7FEA802-FBA8-4C38-A544-E49A8757C948}"/>
    <pc:docChg chg="undo custSel addSld modSld sldOrd">
      <pc:chgData name="FERNANDO CLEMENTE" userId="395fd00745f187bd" providerId="LiveId" clId="{D7FEA802-FBA8-4C38-A544-E49A8757C948}" dt="2024-03-30T04:59:38.605" v="150" actId="1076"/>
      <pc:docMkLst>
        <pc:docMk/>
      </pc:docMkLst>
      <pc:sldChg chg="addSp delSp modSp mod ord addAnim delAnim modAnim">
        <pc:chgData name="FERNANDO CLEMENTE" userId="395fd00745f187bd" providerId="LiveId" clId="{D7FEA802-FBA8-4C38-A544-E49A8757C948}" dt="2024-03-30T04:59:02.060" v="145" actId="14100"/>
        <pc:sldMkLst>
          <pc:docMk/>
          <pc:sldMk cId="0" sldId="256"/>
        </pc:sldMkLst>
        <pc:spChg chg="mod">
          <ac:chgData name="FERNANDO CLEMENTE" userId="395fd00745f187bd" providerId="LiveId" clId="{D7FEA802-FBA8-4C38-A544-E49A8757C948}" dt="2024-03-30T04:54:17.744" v="103" actId="1076"/>
          <ac:spMkLst>
            <pc:docMk/>
            <pc:sldMk cId="0" sldId="256"/>
            <ac:spMk id="3" creationId="{00000000-0000-0000-0000-000000000000}"/>
          </ac:spMkLst>
        </pc:spChg>
        <pc:spChg chg="mod">
          <ac:chgData name="FERNANDO CLEMENTE" userId="395fd00745f187bd" providerId="LiveId" clId="{D7FEA802-FBA8-4C38-A544-E49A8757C948}" dt="2024-03-30T04:54:35.597" v="105" actId="14100"/>
          <ac:spMkLst>
            <pc:docMk/>
            <pc:sldMk cId="0" sldId="256"/>
            <ac:spMk id="4" creationId="{00000000-0000-0000-0000-000000000000}"/>
          </ac:spMkLst>
        </pc:spChg>
        <pc:spChg chg="mod">
          <ac:chgData name="FERNANDO CLEMENTE" userId="395fd00745f187bd" providerId="LiveId" clId="{D7FEA802-FBA8-4C38-A544-E49A8757C948}" dt="2024-03-28T19:26:00.689" v="38" actId="14100"/>
          <ac:spMkLst>
            <pc:docMk/>
            <pc:sldMk cId="0" sldId="256"/>
            <ac:spMk id="5" creationId="{00000000-0000-0000-0000-000000000000}"/>
          </ac:spMkLst>
        </pc:spChg>
        <pc:spChg chg="mod">
          <ac:chgData name="FERNANDO CLEMENTE" userId="395fd00745f187bd" providerId="LiveId" clId="{D7FEA802-FBA8-4C38-A544-E49A8757C948}" dt="2024-03-30T04:57:57.809" v="134" actId="1076"/>
          <ac:spMkLst>
            <pc:docMk/>
            <pc:sldMk cId="0" sldId="256"/>
            <ac:spMk id="7" creationId="{00000000-0000-0000-0000-000000000000}"/>
          </ac:spMkLst>
        </pc:spChg>
        <pc:spChg chg="del mod">
          <ac:chgData name="FERNANDO CLEMENTE" userId="395fd00745f187bd" providerId="LiveId" clId="{D7FEA802-FBA8-4C38-A544-E49A8757C948}" dt="2024-03-30T04:49:53.165" v="80" actId="478"/>
          <ac:spMkLst>
            <pc:docMk/>
            <pc:sldMk cId="0" sldId="256"/>
            <ac:spMk id="8" creationId="{00000000-0000-0000-0000-000000000000}"/>
          </ac:spMkLst>
        </pc:spChg>
        <pc:spChg chg="add del mod">
          <ac:chgData name="FERNANDO CLEMENTE" userId="395fd00745f187bd" providerId="LiveId" clId="{D7FEA802-FBA8-4C38-A544-E49A8757C948}" dt="2024-03-30T04:48:56.997" v="76" actId="478"/>
          <ac:spMkLst>
            <pc:docMk/>
            <pc:sldMk cId="0" sldId="256"/>
            <ac:spMk id="9" creationId="{0EC0B7FF-DD15-F112-13C8-11F31B5AF43E}"/>
          </ac:spMkLst>
        </pc:spChg>
        <pc:spChg chg="add del mod">
          <ac:chgData name="FERNANDO CLEMENTE" userId="395fd00745f187bd" providerId="LiveId" clId="{D7FEA802-FBA8-4C38-A544-E49A8757C948}" dt="2024-03-30T04:58:03.740" v="135" actId="21"/>
          <ac:spMkLst>
            <pc:docMk/>
            <pc:sldMk cId="0" sldId="256"/>
            <ac:spMk id="13" creationId="{8B89F144-1215-85F6-5672-2648FC390C96}"/>
          </ac:spMkLst>
        </pc:spChg>
        <pc:spChg chg="add mod">
          <ac:chgData name="FERNANDO CLEMENTE" userId="395fd00745f187bd" providerId="LiveId" clId="{D7FEA802-FBA8-4C38-A544-E49A8757C948}" dt="2024-03-30T04:59:02.060" v="145" actId="14100"/>
          <ac:spMkLst>
            <pc:docMk/>
            <pc:sldMk cId="0" sldId="256"/>
            <ac:spMk id="14" creationId="{F623860D-E6F0-4294-8249-88FFFEC7E4D4}"/>
          </ac:spMkLst>
        </pc:spChg>
        <pc:grpChg chg="mod">
          <ac:chgData name="FERNANDO CLEMENTE" userId="395fd00745f187bd" providerId="LiveId" clId="{D7FEA802-FBA8-4C38-A544-E49A8757C948}" dt="2024-03-30T04:58:56.197" v="144" actId="1076"/>
          <ac:grpSpMkLst>
            <pc:docMk/>
            <pc:sldMk cId="0" sldId="256"/>
            <ac:grpSpMk id="2" creationId="{00000000-0000-0000-0000-000000000000}"/>
          </ac:grpSpMkLst>
        </pc:grpChg>
        <pc:picChg chg="add del mod">
          <ac:chgData name="FERNANDO CLEMENTE" userId="395fd00745f187bd" providerId="LiveId" clId="{D7FEA802-FBA8-4C38-A544-E49A8757C948}" dt="2024-03-30T04:57:26.073" v="129" actId="21"/>
          <ac:picMkLst>
            <pc:docMk/>
            <pc:sldMk cId="0" sldId="256"/>
            <ac:picMk id="10" creationId="{EB3F7542-28B0-D8BD-24DE-4CB9216C7126}"/>
          </ac:picMkLst>
        </pc:picChg>
        <pc:picChg chg="add del mod">
          <ac:chgData name="FERNANDO CLEMENTE" userId="395fd00745f187bd" providerId="LiveId" clId="{D7FEA802-FBA8-4C38-A544-E49A8757C948}" dt="2024-03-30T04:55:08.903" v="109" actId="478"/>
          <ac:picMkLst>
            <pc:docMk/>
            <pc:sldMk cId="0" sldId="256"/>
            <ac:picMk id="12" creationId="{8B9B9D33-0CAA-F886-5A62-26B100BFBEE6}"/>
          </ac:picMkLst>
        </pc:picChg>
      </pc:sldChg>
      <pc:sldChg chg="modSp mod">
        <pc:chgData name="FERNANDO CLEMENTE" userId="395fd00745f187bd" providerId="LiveId" clId="{D7FEA802-FBA8-4C38-A544-E49A8757C948}" dt="2024-03-28T19:26:26.739" v="46" actId="1076"/>
        <pc:sldMkLst>
          <pc:docMk/>
          <pc:sldMk cId="0" sldId="257"/>
        </pc:sldMkLst>
        <pc:spChg chg="mod">
          <ac:chgData name="FERNANDO CLEMENTE" userId="395fd00745f187bd" providerId="LiveId" clId="{D7FEA802-FBA8-4C38-A544-E49A8757C948}" dt="2024-03-28T19:26:26.739" v="46" actId="1076"/>
          <ac:spMkLst>
            <pc:docMk/>
            <pc:sldMk cId="0" sldId="257"/>
            <ac:spMk id="6" creationId="{00000000-0000-0000-0000-000000000000}"/>
          </ac:spMkLst>
        </pc:spChg>
      </pc:sldChg>
      <pc:sldChg chg="addSp delSp modSp mod">
        <pc:chgData name="FERNANDO CLEMENTE" userId="395fd00745f187bd" providerId="LiveId" clId="{D7FEA802-FBA8-4C38-A544-E49A8757C948}" dt="2024-03-28T20:20:58.999" v="50" actId="1037"/>
        <pc:sldMkLst>
          <pc:docMk/>
          <pc:sldMk cId="0" sldId="258"/>
        </pc:sldMkLst>
        <pc:spChg chg="mod">
          <ac:chgData name="FERNANDO CLEMENTE" userId="395fd00745f187bd" providerId="LiveId" clId="{D7FEA802-FBA8-4C38-A544-E49A8757C948}" dt="2024-03-28T19:24:14.599" v="3" actId="1076"/>
          <ac:spMkLst>
            <pc:docMk/>
            <pc:sldMk cId="0" sldId="258"/>
            <ac:spMk id="3" creationId="{00000000-0000-0000-0000-000000000000}"/>
          </ac:spMkLst>
        </pc:spChg>
        <pc:spChg chg="mod">
          <ac:chgData name="FERNANDO CLEMENTE" userId="395fd00745f187bd" providerId="LiveId" clId="{D7FEA802-FBA8-4C38-A544-E49A8757C948}" dt="2024-03-28T20:20:58.999" v="50" actId="1037"/>
          <ac:spMkLst>
            <pc:docMk/>
            <pc:sldMk cId="0" sldId="258"/>
            <ac:spMk id="14" creationId="{00000000-0000-0000-0000-000000000000}"/>
          </ac:spMkLst>
        </pc:spChg>
        <pc:spChg chg="mod">
          <ac:chgData name="FERNANDO CLEMENTE" userId="395fd00745f187bd" providerId="LiveId" clId="{D7FEA802-FBA8-4C38-A544-E49A8757C948}" dt="2024-03-28T20:20:58.999" v="50" actId="1037"/>
          <ac:spMkLst>
            <pc:docMk/>
            <pc:sldMk cId="0" sldId="258"/>
            <ac:spMk id="15" creationId="{00000000-0000-0000-0000-000000000000}"/>
          </ac:spMkLst>
        </pc:spChg>
        <pc:spChg chg="mod">
          <ac:chgData name="FERNANDO CLEMENTE" userId="395fd00745f187bd" providerId="LiveId" clId="{D7FEA802-FBA8-4C38-A544-E49A8757C948}" dt="2024-03-28T19:59:43.549" v="47" actId="14100"/>
          <ac:spMkLst>
            <pc:docMk/>
            <pc:sldMk cId="0" sldId="258"/>
            <ac:spMk id="19" creationId="{00000000-0000-0000-0000-000000000000}"/>
          </ac:spMkLst>
        </pc:spChg>
        <pc:spChg chg="mod">
          <ac:chgData name="FERNANDO CLEMENTE" userId="395fd00745f187bd" providerId="LiveId" clId="{D7FEA802-FBA8-4C38-A544-E49A8757C948}" dt="2024-03-28T20:16:49.615" v="49" actId="14100"/>
          <ac:spMkLst>
            <pc:docMk/>
            <pc:sldMk cId="0" sldId="258"/>
            <ac:spMk id="22" creationId="{00000000-0000-0000-0000-000000000000}"/>
          </ac:spMkLst>
        </pc:spChg>
        <pc:spChg chg="del">
          <ac:chgData name="FERNANDO CLEMENTE" userId="395fd00745f187bd" providerId="LiveId" clId="{D7FEA802-FBA8-4C38-A544-E49A8757C948}" dt="2024-03-28T19:24:17.639" v="4" actId="478"/>
          <ac:spMkLst>
            <pc:docMk/>
            <pc:sldMk cId="0" sldId="258"/>
            <ac:spMk id="24" creationId="{00000000-0000-0000-0000-000000000000}"/>
          </ac:spMkLst>
        </pc:spChg>
        <pc:spChg chg="add mod">
          <ac:chgData name="FERNANDO CLEMENTE" userId="395fd00745f187bd" providerId="LiveId" clId="{D7FEA802-FBA8-4C38-A544-E49A8757C948}" dt="2024-03-28T19:24:31.500" v="6" actId="1076"/>
          <ac:spMkLst>
            <pc:docMk/>
            <pc:sldMk cId="0" sldId="258"/>
            <ac:spMk id="25" creationId="{CDB59F54-E8F6-5EC6-96BE-DB17E2F9A32C}"/>
          </ac:spMkLst>
        </pc:spChg>
        <pc:grpChg chg="mod">
          <ac:chgData name="FERNANDO CLEMENTE" userId="395fd00745f187bd" providerId="LiveId" clId="{D7FEA802-FBA8-4C38-A544-E49A8757C948}" dt="2024-03-28T20:20:58.999" v="50" actId="1037"/>
          <ac:grpSpMkLst>
            <pc:docMk/>
            <pc:sldMk cId="0" sldId="258"/>
            <ac:grpSpMk id="13" creationId="{00000000-0000-0000-0000-000000000000}"/>
          </ac:grpSpMkLst>
        </pc:grpChg>
      </pc:sldChg>
      <pc:sldChg chg="delSp mod">
        <pc:chgData name="FERNANDO CLEMENTE" userId="395fd00745f187bd" providerId="LiveId" clId="{D7FEA802-FBA8-4C38-A544-E49A8757C948}" dt="2024-03-28T19:24:43.226" v="8" actId="478"/>
        <pc:sldMkLst>
          <pc:docMk/>
          <pc:sldMk cId="0" sldId="259"/>
        </pc:sldMkLst>
        <pc:spChg chg="del">
          <ac:chgData name="FERNANDO CLEMENTE" userId="395fd00745f187bd" providerId="LiveId" clId="{D7FEA802-FBA8-4C38-A544-E49A8757C948}" dt="2024-03-28T19:24:35.283" v="7" actId="478"/>
          <ac:spMkLst>
            <pc:docMk/>
            <pc:sldMk cId="0" sldId="259"/>
            <ac:spMk id="2" creationId="{00000000-0000-0000-0000-000000000000}"/>
          </ac:spMkLst>
        </pc:spChg>
        <pc:spChg chg="del">
          <ac:chgData name="FERNANDO CLEMENTE" userId="395fd00745f187bd" providerId="LiveId" clId="{D7FEA802-FBA8-4C38-A544-E49A8757C948}" dt="2024-03-28T19:24:43.226" v="8" actId="478"/>
          <ac:spMkLst>
            <pc:docMk/>
            <pc:sldMk cId="0" sldId="259"/>
            <ac:spMk id="5" creationId="{00000000-0000-0000-0000-000000000000}"/>
          </ac:spMkLst>
        </pc:spChg>
      </pc:sldChg>
      <pc:sldChg chg="modSp mod">
        <pc:chgData name="FERNANDO CLEMENTE" userId="395fd00745f187bd" providerId="LiveId" clId="{D7FEA802-FBA8-4C38-A544-E49A8757C948}" dt="2024-03-28T19:25:01.549" v="15" actId="1076"/>
        <pc:sldMkLst>
          <pc:docMk/>
          <pc:sldMk cId="0" sldId="260"/>
        </pc:sldMkLst>
        <pc:spChg chg="mod">
          <ac:chgData name="FERNANDO CLEMENTE" userId="395fd00745f187bd" providerId="LiveId" clId="{D7FEA802-FBA8-4C38-A544-E49A8757C948}" dt="2024-03-28T19:24:58.390" v="14" actId="1076"/>
          <ac:spMkLst>
            <pc:docMk/>
            <pc:sldMk cId="0" sldId="260"/>
            <ac:spMk id="2" creationId="{00000000-0000-0000-0000-000000000000}"/>
          </ac:spMkLst>
        </pc:spChg>
        <pc:spChg chg="mod">
          <ac:chgData name="FERNANDO CLEMENTE" userId="395fd00745f187bd" providerId="LiveId" clId="{D7FEA802-FBA8-4C38-A544-E49A8757C948}" dt="2024-03-28T19:24:51.059" v="11" actId="1076"/>
          <ac:spMkLst>
            <pc:docMk/>
            <pc:sldMk cId="0" sldId="260"/>
            <ac:spMk id="5" creationId="{00000000-0000-0000-0000-000000000000}"/>
          </ac:spMkLst>
        </pc:spChg>
        <pc:spChg chg="mod">
          <ac:chgData name="FERNANDO CLEMENTE" userId="395fd00745f187bd" providerId="LiveId" clId="{D7FEA802-FBA8-4C38-A544-E49A8757C948}" dt="2024-03-28T19:25:01.549" v="15" actId="1076"/>
          <ac:spMkLst>
            <pc:docMk/>
            <pc:sldMk cId="0" sldId="260"/>
            <ac:spMk id="8" creationId="{00000000-0000-0000-0000-000000000000}"/>
          </ac:spMkLst>
        </pc:spChg>
      </pc:sldChg>
      <pc:sldChg chg="delSp modSp mod">
        <pc:chgData name="FERNANDO CLEMENTE" userId="395fd00745f187bd" providerId="LiveId" clId="{D7FEA802-FBA8-4C38-A544-E49A8757C948}" dt="2024-03-28T19:25:52.886" v="37" actId="478"/>
        <pc:sldMkLst>
          <pc:docMk/>
          <pc:sldMk cId="0" sldId="261"/>
        </pc:sldMkLst>
        <pc:spChg chg="mod">
          <ac:chgData name="FERNANDO CLEMENTE" userId="395fd00745f187bd" providerId="LiveId" clId="{D7FEA802-FBA8-4C38-A544-E49A8757C948}" dt="2024-03-28T19:25:46.757" v="34" actId="1076"/>
          <ac:spMkLst>
            <pc:docMk/>
            <pc:sldMk cId="0" sldId="261"/>
            <ac:spMk id="2" creationId="{00000000-0000-0000-0000-000000000000}"/>
          </ac:spMkLst>
        </pc:spChg>
        <pc:spChg chg="mod">
          <ac:chgData name="FERNANDO CLEMENTE" userId="395fd00745f187bd" providerId="LiveId" clId="{D7FEA802-FBA8-4C38-A544-E49A8757C948}" dt="2024-03-28T19:25:51.229" v="36" actId="1076"/>
          <ac:spMkLst>
            <pc:docMk/>
            <pc:sldMk cId="0" sldId="261"/>
            <ac:spMk id="3" creationId="{00000000-0000-0000-0000-000000000000}"/>
          </ac:spMkLst>
        </pc:spChg>
        <pc:spChg chg="del">
          <ac:chgData name="FERNANDO CLEMENTE" userId="395fd00745f187bd" providerId="LiveId" clId="{D7FEA802-FBA8-4C38-A544-E49A8757C948}" dt="2024-03-28T19:25:52.886" v="37" actId="478"/>
          <ac:spMkLst>
            <pc:docMk/>
            <pc:sldMk cId="0" sldId="261"/>
            <ac:spMk id="4" creationId="{00000000-0000-0000-0000-000000000000}"/>
          </ac:spMkLst>
        </pc:spChg>
      </pc:sldChg>
      <pc:sldChg chg="modSp mod">
        <pc:chgData name="FERNANDO CLEMENTE" userId="395fd00745f187bd" providerId="LiveId" clId="{D7FEA802-FBA8-4C38-A544-E49A8757C948}" dt="2024-03-30T04:59:27.563" v="149" actId="14100"/>
        <pc:sldMkLst>
          <pc:docMk/>
          <pc:sldMk cId="0" sldId="262"/>
        </pc:sldMkLst>
        <pc:spChg chg="mod">
          <ac:chgData name="FERNANDO CLEMENTE" userId="395fd00745f187bd" providerId="LiveId" clId="{D7FEA802-FBA8-4C38-A544-E49A8757C948}" dt="2024-03-28T19:25:06.864" v="16" actId="14100"/>
          <ac:spMkLst>
            <pc:docMk/>
            <pc:sldMk cId="0" sldId="262"/>
            <ac:spMk id="2" creationId="{00000000-0000-0000-0000-000000000000}"/>
          </ac:spMkLst>
        </pc:spChg>
        <pc:spChg chg="mod">
          <ac:chgData name="FERNANDO CLEMENTE" userId="395fd00745f187bd" providerId="LiveId" clId="{D7FEA802-FBA8-4C38-A544-E49A8757C948}" dt="2024-03-28T19:25:19.075" v="23" actId="14100"/>
          <ac:spMkLst>
            <pc:docMk/>
            <pc:sldMk cId="0" sldId="262"/>
            <ac:spMk id="3" creationId="{00000000-0000-0000-0000-000000000000}"/>
          </ac:spMkLst>
        </pc:spChg>
        <pc:spChg chg="mod">
          <ac:chgData name="FERNANDO CLEMENTE" userId="395fd00745f187bd" providerId="LiveId" clId="{D7FEA802-FBA8-4C38-A544-E49A8757C948}" dt="2024-03-30T04:59:20.639" v="147" actId="1076"/>
          <ac:spMkLst>
            <pc:docMk/>
            <pc:sldMk cId="0" sldId="262"/>
            <ac:spMk id="4" creationId="{00000000-0000-0000-0000-000000000000}"/>
          </ac:spMkLst>
        </pc:spChg>
        <pc:spChg chg="mod">
          <ac:chgData name="FERNANDO CLEMENTE" userId="395fd00745f187bd" providerId="LiveId" clId="{D7FEA802-FBA8-4C38-A544-E49A8757C948}" dt="2024-03-30T04:59:27.563" v="149" actId="14100"/>
          <ac:spMkLst>
            <pc:docMk/>
            <pc:sldMk cId="0" sldId="262"/>
            <ac:spMk id="5" creationId="{00000000-0000-0000-0000-000000000000}"/>
          </ac:spMkLst>
        </pc:spChg>
      </pc:sldChg>
      <pc:sldChg chg="modSp mod">
        <pc:chgData name="FERNANDO CLEMENTE" userId="395fd00745f187bd" providerId="LiveId" clId="{D7FEA802-FBA8-4C38-A544-E49A8757C948}" dt="2024-03-28T19:25:35.138" v="30" actId="1076"/>
        <pc:sldMkLst>
          <pc:docMk/>
          <pc:sldMk cId="0" sldId="263"/>
        </pc:sldMkLst>
        <pc:spChg chg="mod">
          <ac:chgData name="FERNANDO CLEMENTE" userId="395fd00745f187bd" providerId="LiveId" clId="{D7FEA802-FBA8-4C38-A544-E49A8757C948}" dt="2024-03-28T19:25:35.138" v="30" actId="1076"/>
          <ac:spMkLst>
            <pc:docMk/>
            <pc:sldMk cId="0" sldId="263"/>
            <ac:spMk id="2" creationId="{00000000-0000-0000-0000-000000000000}"/>
          </ac:spMkLst>
        </pc:spChg>
        <pc:spChg chg="mod">
          <ac:chgData name="FERNANDO CLEMENTE" userId="395fd00745f187bd" providerId="LiveId" clId="{D7FEA802-FBA8-4C38-A544-E49A8757C948}" dt="2024-03-28T19:25:31.226" v="28" actId="1076"/>
          <ac:spMkLst>
            <pc:docMk/>
            <pc:sldMk cId="0" sldId="263"/>
            <ac:spMk id="3" creationId="{00000000-0000-0000-0000-000000000000}"/>
          </ac:spMkLst>
        </pc:spChg>
      </pc:sldChg>
      <pc:sldChg chg="addSp modSp mod">
        <pc:chgData name="FERNANDO CLEMENTE" userId="395fd00745f187bd" providerId="LiveId" clId="{D7FEA802-FBA8-4C38-A544-E49A8757C948}" dt="2024-03-28T19:26:13.390" v="42" actId="1076"/>
        <pc:sldMkLst>
          <pc:docMk/>
          <pc:sldMk cId="0" sldId="264"/>
        </pc:sldMkLst>
        <pc:spChg chg="mod">
          <ac:chgData name="FERNANDO CLEMENTE" userId="395fd00745f187bd" providerId="LiveId" clId="{D7FEA802-FBA8-4C38-A544-E49A8757C948}" dt="2024-03-28T19:25:41.284" v="32" actId="1076"/>
          <ac:spMkLst>
            <pc:docMk/>
            <pc:sldMk cId="0" sldId="264"/>
            <ac:spMk id="5" creationId="{00000000-0000-0000-0000-000000000000}"/>
          </ac:spMkLst>
        </pc:spChg>
        <pc:spChg chg="add mod">
          <ac:chgData name="FERNANDO CLEMENTE" userId="395fd00745f187bd" providerId="LiveId" clId="{D7FEA802-FBA8-4C38-A544-E49A8757C948}" dt="2024-03-28T19:26:13.390" v="42" actId="1076"/>
          <ac:spMkLst>
            <pc:docMk/>
            <pc:sldMk cId="0" sldId="264"/>
            <ac:spMk id="10" creationId="{A92CA333-2EAF-C3E6-9CDA-A04B40E4EE17}"/>
          </ac:spMkLst>
        </pc:spChg>
      </pc:sldChg>
      <pc:sldChg chg="addSp modSp new mod ord modAnim">
        <pc:chgData name="FERNANDO CLEMENTE" userId="395fd00745f187bd" providerId="LiveId" clId="{D7FEA802-FBA8-4C38-A544-E49A8757C948}" dt="2024-03-30T04:59:38.605" v="150" actId="1076"/>
        <pc:sldMkLst>
          <pc:docMk/>
          <pc:sldMk cId="3733860660" sldId="265"/>
        </pc:sldMkLst>
        <pc:spChg chg="add mod">
          <ac:chgData name="FERNANDO CLEMENTE" userId="395fd00745f187bd" providerId="LiveId" clId="{D7FEA802-FBA8-4C38-A544-E49A8757C948}" dt="2024-03-30T04:59:38.605" v="150" actId="1076"/>
          <ac:spMkLst>
            <pc:docMk/>
            <pc:sldMk cId="3733860660" sldId="265"/>
            <ac:spMk id="3" creationId="{02B58A97-4A0C-9B99-8D94-6BCB6CE35B4B}"/>
          </ac:spMkLst>
        </pc:spChg>
        <pc:spChg chg="add mod">
          <ac:chgData name="FERNANDO CLEMENTE" userId="395fd00745f187bd" providerId="LiveId" clId="{D7FEA802-FBA8-4C38-A544-E49A8757C948}" dt="2024-03-30T04:58:36.649" v="141" actId="1076"/>
          <ac:spMkLst>
            <pc:docMk/>
            <pc:sldMk cId="3733860660" sldId="265"/>
            <ac:spMk id="4" creationId="{D001C4D7-7EA6-0AB8-7E37-C25CD04B4B7C}"/>
          </ac:spMkLst>
        </pc:spChg>
        <pc:spChg chg="add mod">
          <ac:chgData name="FERNANDO CLEMENTE" userId="395fd00745f187bd" providerId="LiveId" clId="{D7FEA802-FBA8-4C38-A544-E49A8757C948}" dt="2024-03-30T04:58:19.927" v="138" actId="688"/>
          <ac:spMkLst>
            <pc:docMk/>
            <pc:sldMk cId="3733860660" sldId="265"/>
            <ac:spMk id="13" creationId="{8B89F144-1215-85F6-5672-2648FC390C96}"/>
          </ac:spMkLst>
        </pc:spChg>
        <pc:picChg chg="add mod">
          <ac:chgData name="FERNANDO CLEMENTE" userId="395fd00745f187bd" providerId="LiveId" clId="{D7FEA802-FBA8-4C38-A544-E49A8757C948}" dt="2024-03-30T04:57:39.302" v="132" actId="14100"/>
          <ac:picMkLst>
            <pc:docMk/>
            <pc:sldMk cId="3733860660" sldId="265"/>
            <ac:picMk id="2" creationId="{EB3F7542-28B0-D8BD-24DE-4CB9216C7126}"/>
          </ac:picMkLst>
        </pc:picChg>
        <pc:picChg chg="add mod">
          <ac:chgData name="FERNANDO CLEMENTE" userId="395fd00745f187bd" providerId="LiveId" clId="{D7FEA802-FBA8-4C38-A544-E49A8757C948}" dt="2024-03-30T04:56:58.477" v="119"/>
          <ac:picMkLst>
            <pc:docMk/>
            <pc:sldMk cId="3733860660" sldId="265"/>
            <ac:picMk id="10" creationId="{EB3F7542-28B0-D8BD-24DE-4CB9216C712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ideo" Target="https://www.youtube.com/embed/6QO1jDqg_QI?feature=oembed" TargetMode="External"/><Relationship Id="rId5" Type="http://schemas.openxmlformats.org/officeDocument/2006/relationships/image" Target="../media/image6.png"/><Relationship Id="rId4" Type="http://schemas.openxmlformats.org/officeDocument/2006/relationships/hyperlink" Target="https://youtu.be/6QO1jDqg_Q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1.jpe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6800" y="4838700"/>
            <a:ext cx="15739560" cy="4180386"/>
            <a:chOff x="-554380" y="1030045"/>
            <a:chExt cx="20986080" cy="6529610"/>
          </a:xfrm>
        </p:grpSpPr>
        <p:sp>
          <p:nvSpPr>
            <p:cNvPr id="3" name="TextBox 3"/>
            <p:cNvSpPr txBox="1"/>
            <p:nvPr/>
          </p:nvSpPr>
          <p:spPr>
            <a:xfrm>
              <a:off x="-303173" y="6509491"/>
              <a:ext cx="10733139" cy="1050164"/>
            </a:xfrm>
            <a:prstGeom prst="rect">
              <a:avLst/>
            </a:prstGeom>
          </p:spPr>
          <p:txBody>
            <a:bodyPr lIns="0" tIns="0" rIns="0" bIns="0" rtlCol="0" anchor="t">
              <a:spAutoFit/>
            </a:bodyPr>
            <a:lstStyle/>
            <a:p>
              <a:pPr>
                <a:lnSpc>
                  <a:spcPts val="6720"/>
                </a:lnSpc>
                <a:spcBef>
                  <a:spcPct val="0"/>
                </a:spcBef>
              </a:pPr>
              <a:r>
                <a:rPr lang="en-US" sz="4800" dirty="0">
                  <a:solidFill>
                    <a:srgbClr val="731F7D"/>
                  </a:solidFill>
                  <a:latin typeface="Halant Medium"/>
                </a:rPr>
                <a:t>O que </a:t>
              </a:r>
              <a:r>
                <a:rPr lang="en-US" sz="4800" dirty="0" err="1">
                  <a:solidFill>
                    <a:srgbClr val="731F7D"/>
                  </a:solidFill>
                  <a:latin typeface="Halant Medium"/>
                </a:rPr>
                <a:t>nos</a:t>
              </a:r>
              <a:r>
                <a:rPr lang="en-US" sz="4800" dirty="0">
                  <a:solidFill>
                    <a:srgbClr val="731F7D"/>
                  </a:solidFill>
                  <a:latin typeface="Halant Medium"/>
                </a:rPr>
                <a:t> </a:t>
              </a:r>
              <a:r>
                <a:rPr lang="en-US" sz="4800" dirty="0" err="1">
                  <a:solidFill>
                    <a:srgbClr val="731F7D"/>
                  </a:solidFill>
                  <a:latin typeface="Halant Medium"/>
                </a:rPr>
                <a:t>aguarda</a:t>
              </a:r>
              <a:r>
                <a:rPr lang="en-US" sz="4800" dirty="0">
                  <a:solidFill>
                    <a:srgbClr val="731F7D"/>
                  </a:solidFill>
                  <a:latin typeface="Halant Medium"/>
                </a:rPr>
                <a:t>?</a:t>
              </a:r>
            </a:p>
          </p:txBody>
        </p:sp>
        <p:sp>
          <p:nvSpPr>
            <p:cNvPr id="4" name="TextBox 4"/>
            <p:cNvSpPr txBox="1"/>
            <p:nvPr/>
          </p:nvSpPr>
          <p:spPr>
            <a:xfrm>
              <a:off x="-554380" y="1030045"/>
              <a:ext cx="20986080" cy="4616666"/>
            </a:xfrm>
            <a:prstGeom prst="rect">
              <a:avLst/>
            </a:prstGeom>
          </p:spPr>
          <p:txBody>
            <a:bodyPr wrap="square" lIns="0" tIns="0" rIns="0" bIns="0" rtlCol="0" anchor="t">
              <a:spAutoFit/>
            </a:bodyPr>
            <a:lstStyle/>
            <a:p>
              <a:pPr>
                <a:lnSpc>
                  <a:spcPts val="11797"/>
                </a:lnSpc>
              </a:pPr>
              <a:br>
                <a:rPr lang="en-US" sz="8000" dirty="0">
                  <a:solidFill>
                    <a:srgbClr val="000000"/>
                  </a:solidFill>
                  <a:latin typeface="HK Grotesk Bold"/>
                </a:rPr>
              </a:br>
              <a:r>
                <a:rPr lang="en-US" sz="8000" dirty="0">
                  <a:solidFill>
                    <a:srgbClr val="000000"/>
                  </a:solidFill>
                  <a:latin typeface="HK Grotesk Bold"/>
                </a:rPr>
                <a:t>O </a:t>
              </a:r>
              <a:r>
                <a:rPr lang="en-US" sz="8000" dirty="0" err="1">
                  <a:solidFill>
                    <a:srgbClr val="000000"/>
                  </a:solidFill>
                  <a:latin typeface="HK Grotesk Bold"/>
                </a:rPr>
                <a:t>futuro</a:t>
              </a:r>
              <a:r>
                <a:rPr lang="en-US" sz="8000" dirty="0">
                  <a:solidFill>
                    <a:srgbClr val="000000"/>
                  </a:solidFill>
                  <a:latin typeface="HK Grotesk Bold"/>
                </a:rPr>
                <a:t> das </a:t>
              </a:r>
              <a:r>
                <a:rPr lang="en-US" sz="8000" dirty="0" err="1">
                  <a:solidFill>
                    <a:srgbClr val="000000"/>
                  </a:solidFill>
                  <a:latin typeface="HK Grotesk Bold"/>
                </a:rPr>
                <a:t>rodovias</a:t>
              </a:r>
              <a:r>
                <a:rPr lang="en-US" sz="8000" dirty="0">
                  <a:solidFill>
                    <a:srgbClr val="000000"/>
                  </a:solidFill>
                  <a:latin typeface="HK Grotesk Bold"/>
                </a:rPr>
                <a:t> e </a:t>
              </a:r>
              <a:r>
                <a:rPr lang="en-US" sz="8000" dirty="0" err="1">
                  <a:solidFill>
                    <a:srgbClr val="000000"/>
                  </a:solidFill>
                  <a:latin typeface="HK Grotesk Bold"/>
                </a:rPr>
                <a:t>estradas</a:t>
              </a:r>
              <a:endParaRPr lang="en-US" sz="8000" dirty="0">
                <a:solidFill>
                  <a:srgbClr val="000000"/>
                </a:solidFill>
                <a:latin typeface="HK Grotesk Bold"/>
              </a:endParaRPr>
            </a:p>
          </p:txBody>
        </p:sp>
      </p:grpSp>
      <p:sp>
        <p:nvSpPr>
          <p:cNvPr id="5" name="Freeform 5"/>
          <p:cNvSpPr/>
          <p:nvPr/>
        </p:nvSpPr>
        <p:spPr>
          <a:xfrm rot="-10567437">
            <a:off x="16168903" y="6763838"/>
            <a:ext cx="1936804" cy="2431781"/>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2"/>
            <a:stretch>
              <a:fillRect/>
            </a:stretch>
          </a:blipFill>
        </p:spPr>
        <p:txBody>
          <a:bodyPr/>
          <a:lstStyle/>
          <a:p>
            <a:endParaRPr lang="pt-BR"/>
          </a:p>
        </p:txBody>
      </p:sp>
      <p:sp>
        <p:nvSpPr>
          <p:cNvPr id="6" name="Freeform 6"/>
          <p:cNvSpPr/>
          <p:nvPr/>
        </p:nvSpPr>
        <p:spPr>
          <a:xfrm>
            <a:off x="723267" y="188748"/>
            <a:ext cx="6709268" cy="1257988"/>
          </a:xfrm>
          <a:custGeom>
            <a:avLst/>
            <a:gdLst/>
            <a:ahLst/>
            <a:cxnLst/>
            <a:rect l="l" t="t" r="r" b="b"/>
            <a:pathLst>
              <a:path w="6709268" h="1257988">
                <a:moveTo>
                  <a:pt x="0" y="0"/>
                </a:moveTo>
                <a:lnTo>
                  <a:pt x="6709268" y="0"/>
                </a:lnTo>
                <a:lnTo>
                  <a:pt x="6709268" y="1257988"/>
                </a:lnTo>
                <a:lnTo>
                  <a:pt x="0" y="1257988"/>
                </a:lnTo>
                <a:lnTo>
                  <a:pt x="0" y="0"/>
                </a:lnTo>
                <a:close/>
              </a:path>
            </a:pathLst>
          </a:custGeom>
          <a:blipFill>
            <a:blip r:embed="rId3"/>
            <a:stretch>
              <a:fillRect/>
            </a:stretch>
          </a:blipFill>
        </p:spPr>
        <p:txBody>
          <a:bodyPr/>
          <a:lstStyle/>
          <a:p>
            <a:endParaRPr lang="pt-BR"/>
          </a:p>
        </p:txBody>
      </p:sp>
      <p:sp>
        <p:nvSpPr>
          <p:cNvPr id="7" name="Freeform 7"/>
          <p:cNvSpPr/>
          <p:nvPr/>
        </p:nvSpPr>
        <p:spPr>
          <a:xfrm>
            <a:off x="-1905000" y="513968"/>
            <a:ext cx="9672142" cy="5446026"/>
          </a:xfrm>
          <a:custGeom>
            <a:avLst/>
            <a:gdLst/>
            <a:ahLst/>
            <a:cxnLst/>
            <a:rect l="l" t="t" r="r" b="b"/>
            <a:pathLst>
              <a:path w="9672142" h="5446026">
                <a:moveTo>
                  <a:pt x="0" y="0"/>
                </a:moveTo>
                <a:lnTo>
                  <a:pt x="9672142" y="0"/>
                </a:lnTo>
                <a:lnTo>
                  <a:pt x="9672142" y="5446026"/>
                </a:lnTo>
                <a:lnTo>
                  <a:pt x="0" y="5446026"/>
                </a:lnTo>
                <a:lnTo>
                  <a:pt x="0" y="0"/>
                </a:lnTo>
                <a:close/>
              </a:path>
            </a:pathLst>
          </a:custGeom>
          <a:blipFill>
            <a:blip r:embed="rId4"/>
            <a:stretch>
              <a:fillRect/>
            </a:stretch>
          </a:blipFill>
        </p:spPr>
        <p:txBody>
          <a:bodyPr/>
          <a:lstStyle/>
          <a:p>
            <a:endParaRPr lang="pt-BR" dirty="0"/>
          </a:p>
        </p:txBody>
      </p:sp>
      <p:sp>
        <p:nvSpPr>
          <p:cNvPr id="14" name="Freeform 6">
            <a:extLst>
              <a:ext uri="{FF2B5EF4-FFF2-40B4-BE49-F238E27FC236}">
                <a16:creationId xmlns:a16="http://schemas.microsoft.com/office/drawing/2014/main" id="{F623860D-E6F0-4294-8249-88FFFEC7E4D4}"/>
              </a:ext>
            </a:extLst>
          </p:cNvPr>
          <p:cNvSpPr/>
          <p:nvPr/>
        </p:nvSpPr>
        <p:spPr>
          <a:xfrm rot="-5624184">
            <a:off x="11737805" y="-1316943"/>
            <a:ext cx="4032590" cy="8212868"/>
          </a:xfrm>
          <a:custGeom>
            <a:avLst/>
            <a:gdLst/>
            <a:ahLst/>
            <a:cxnLst/>
            <a:rect l="l" t="t" r="r" b="b"/>
            <a:pathLst>
              <a:path w="6984373" h="6216092">
                <a:moveTo>
                  <a:pt x="0" y="0"/>
                </a:moveTo>
                <a:lnTo>
                  <a:pt x="6984374" y="0"/>
                </a:lnTo>
                <a:lnTo>
                  <a:pt x="6984374" y="6216093"/>
                </a:lnTo>
                <a:lnTo>
                  <a:pt x="0" y="6216093"/>
                </a:lnTo>
                <a:lnTo>
                  <a:pt x="0" y="0"/>
                </a:lnTo>
                <a:close/>
              </a:path>
            </a:pathLst>
          </a:custGeom>
          <a:blipFill>
            <a:blip r:embed="rId5"/>
            <a:stretch>
              <a:fillRect/>
            </a:stretch>
          </a:blipFill>
        </p:spPr>
        <p:txBody>
          <a:bodyPr/>
          <a:lstStyle/>
          <a:p>
            <a:endParaRPr lang="pt-B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65827" y="299282"/>
            <a:ext cx="14556347" cy="4157977"/>
            <a:chOff x="0" y="0"/>
            <a:chExt cx="19408462" cy="5543969"/>
          </a:xfrm>
        </p:grpSpPr>
        <p:sp>
          <p:nvSpPr>
            <p:cNvPr id="3" name="TextBox 3"/>
            <p:cNvSpPr txBox="1"/>
            <p:nvPr/>
          </p:nvSpPr>
          <p:spPr>
            <a:xfrm>
              <a:off x="0" y="-38100"/>
              <a:ext cx="19408462" cy="790824"/>
            </a:xfrm>
            <a:prstGeom prst="rect">
              <a:avLst/>
            </a:prstGeom>
          </p:spPr>
          <p:txBody>
            <a:bodyPr lIns="0" tIns="0" rIns="0" bIns="0" rtlCol="0" anchor="t">
              <a:spAutoFit/>
            </a:bodyPr>
            <a:lstStyle/>
            <a:p>
              <a:pPr algn="ctr">
                <a:lnSpc>
                  <a:spcPts val="4927"/>
                </a:lnSpc>
              </a:pPr>
              <a:r>
                <a:rPr lang="en-US" sz="3790">
                  <a:solidFill>
                    <a:srgbClr val="731F7D"/>
                  </a:solidFill>
                  <a:latin typeface="Halant Medium"/>
                </a:rPr>
                <a:t>Nosso agradecimento</a:t>
              </a:r>
            </a:p>
          </p:txBody>
        </p:sp>
        <p:sp>
          <p:nvSpPr>
            <p:cNvPr id="4" name="TextBox 4"/>
            <p:cNvSpPr txBox="1"/>
            <p:nvPr/>
          </p:nvSpPr>
          <p:spPr>
            <a:xfrm>
              <a:off x="0" y="1301326"/>
              <a:ext cx="19408462" cy="3878760"/>
            </a:xfrm>
            <a:prstGeom prst="rect">
              <a:avLst/>
            </a:prstGeom>
          </p:spPr>
          <p:txBody>
            <a:bodyPr lIns="0" tIns="0" rIns="0" bIns="0" rtlCol="0" anchor="t">
              <a:spAutoFit/>
            </a:bodyPr>
            <a:lstStyle/>
            <a:p>
              <a:pPr>
                <a:lnSpc>
                  <a:spcPts val="3326"/>
                </a:lnSpc>
              </a:pPr>
              <a:r>
                <a:rPr lang="en-US" sz="2375" spc="-23">
                  <a:solidFill>
                    <a:srgbClr val="000000"/>
                  </a:solidFill>
                  <a:latin typeface="Assistant"/>
                </a:rPr>
                <a:t>É com grande satisfação que apresentamos algumas ideias para contribuir com a empresa TecSidel, uma empresa</a:t>
              </a:r>
            </a:p>
            <a:p>
              <a:pPr>
                <a:lnSpc>
                  <a:spcPts val="3326"/>
                </a:lnSpc>
              </a:pPr>
              <a:r>
                <a:rPr lang="en-US" sz="2375" spc="-23">
                  <a:solidFill>
                    <a:srgbClr val="000000"/>
                  </a:solidFill>
                  <a:latin typeface="Assistant"/>
                </a:rPr>
                <a:t>inovadora que está trazendo uma tecnologia de extrema importância, reduzindo os riscos nas estradas e</a:t>
              </a:r>
            </a:p>
            <a:p>
              <a:pPr>
                <a:lnSpc>
                  <a:spcPts val="3326"/>
                </a:lnSpc>
              </a:pPr>
              <a:r>
                <a:rPr lang="en-US" sz="2375" spc="-23">
                  <a:solidFill>
                    <a:srgbClr val="000000"/>
                  </a:solidFill>
                  <a:latin typeface="Assistant"/>
                </a:rPr>
                <a:t>proporcionando conforto aos usuários.</a:t>
              </a:r>
            </a:p>
            <a:p>
              <a:pPr>
                <a:lnSpc>
                  <a:spcPts val="3326"/>
                </a:lnSpc>
              </a:pPr>
              <a:r>
                <a:rPr lang="en-US" sz="2375" spc="-23">
                  <a:solidFill>
                    <a:srgbClr val="000000"/>
                  </a:solidFill>
                  <a:latin typeface="Assistant"/>
                </a:rPr>
                <a:t>Trouxemos quatro soluções para agregar as concessionarios, visando lucro, imagem, sustentabilidade, rentabilidade e principalmente prazer aos usuários.</a:t>
              </a:r>
            </a:p>
            <a:p>
              <a:pPr>
                <a:lnSpc>
                  <a:spcPts val="3326"/>
                </a:lnSpc>
              </a:pPr>
              <a:endParaRPr lang="en-US" sz="2375" spc="-23">
                <a:solidFill>
                  <a:srgbClr val="000000"/>
                </a:solidFill>
                <a:latin typeface="Assistant"/>
              </a:endParaRPr>
            </a:p>
            <a:p>
              <a:pPr>
                <a:lnSpc>
                  <a:spcPts val="3326"/>
                </a:lnSpc>
                <a:spcBef>
                  <a:spcPct val="0"/>
                </a:spcBef>
              </a:pPr>
              <a:r>
                <a:rPr lang="en-US" sz="2375" spc="-23">
                  <a:solidFill>
                    <a:srgbClr val="000000"/>
                  </a:solidFill>
                  <a:latin typeface="Assistant"/>
                </a:rPr>
                <a:t>Aproveitamos para agradecer a FIAP e principalmente aos nossos professores por esse grande desafio.</a:t>
              </a:r>
            </a:p>
          </p:txBody>
        </p:sp>
      </p:grpSp>
      <p:sp>
        <p:nvSpPr>
          <p:cNvPr id="5" name="Freeform 5"/>
          <p:cNvSpPr/>
          <p:nvPr/>
        </p:nvSpPr>
        <p:spPr>
          <a:xfrm rot="313119">
            <a:off x="16104088" y="220759"/>
            <a:ext cx="1906101" cy="1639860"/>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2"/>
            <a:stretch>
              <a:fillRect/>
            </a:stretch>
          </a:blipFill>
        </p:spPr>
        <p:txBody>
          <a:bodyPr/>
          <a:lstStyle/>
          <a:p>
            <a:endParaRPr lang="pt-BR"/>
          </a:p>
        </p:txBody>
      </p:sp>
      <p:grpSp>
        <p:nvGrpSpPr>
          <p:cNvPr id="6" name="Group 6"/>
          <p:cNvGrpSpPr/>
          <p:nvPr/>
        </p:nvGrpSpPr>
        <p:grpSpPr>
          <a:xfrm>
            <a:off x="0" y="6652264"/>
            <a:ext cx="14556347" cy="3634736"/>
            <a:chOff x="0" y="0"/>
            <a:chExt cx="19408462" cy="4846315"/>
          </a:xfrm>
        </p:grpSpPr>
        <p:sp>
          <p:nvSpPr>
            <p:cNvPr id="7" name="TextBox 7"/>
            <p:cNvSpPr txBox="1"/>
            <p:nvPr/>
          </p:nvSpPr>
          <p:spPr>
            <a:xfrm>
              <a:off x="0" y="-38100"/>
              <a:ext cx="19408462" cy="790824"/>
            </a:xfrm>
            <a:prstGeom prst="rect">
              <a:avLst/>
            </a:prstGeom>
          </p:spPr>
          <p:txBody>
            <a:bodyPr lIns="0" tIns="0" rIns="0" bIns="0" rtlCol="0" anchor="t">
              <a:spAutoFit/>
            </a:bodyPr>
            <a:lstStyle/>
            <a:p>
              <a:pPr algn="ctr">
                <a:lnSpc>
                  <a:spcPts val="4927"/>
                </a:lnSpc>
              </a:pPr>
              <a:endParaRPr/>
            </a:p>
          </p:txBody>
        </p:sp>
        <p:sp>
          <p:nvSpPr>
            <p:cNvPr id="8" name="TextBox 8"/>
            <p:cNvSpPr txBox="1"/>
            <p:nvPr/>
          </p:nvSpPr>
          <p:spPr>
            <a:xfrm>
              <a:off x="0" y="1310851"/>
              <a:ext cx="19408462" cy="3171581"/>
            </a:xfrm>
            <a:prstGeom prst="rect">
              <a:avLst/>
            </a:prstGeom>
          </p:spPr>
          <p:txBody>
            <a:bodyPr lIns="0" tIns="0" rIns="0" bIns="0" rtlCol="0" anchor="t">
              <a:spAutoFit/>
            </a:bodyPr>
            <a:lstStyle/>
            <a:p>
              <a:pPr>
                <a:lnSpc>
                  <a:spcPts val="2766"/>
                </a:lnSpc>
              </a:pPr>
              <a:r>
                <a:rPr lang="en-US" sz="1975" spc="-19">
                  <a:solidFill>
                    <a:srgbClr val="000000"/>
                  </a:solidFill>
                  <a:latin typeface="Assistant"/>
                </a:rPr>
                <a:t>Fontes: https://www.pexels.com/pt-br/</a:t>
              </a:r>
            </a:p>
            <a:p>
              <a:pPr>
                <a:lnSpc>
                  <a:spcPts val="2766"/>
                </a:lnSpc>
              </a:pPr>
              <a:endParaRPr lang="en-US" sz="1975" spc="-19">
                <a:solidFill>
                  <a:srgbClr val="000000"/>
                </a:solidFill>
                <a:latin typeface="Assistant"/>
              </a:endParaRPr>
            </a:p>
            <a:p>
              <a:pPr>
                <a:lnSpc>
                  <a:spcPts val="2766"/>
                </a:lnSpc>
              </a:pPr>
              <a:r>
                <a:rPr lang="en-US" sz="1975" spc="-19">
                  <a:solidFill>
                    <a:srgbClr val="000000"/>
                  </a:solidFill>
                  <a:latin typeface="Assistant"/>
                </a:rPr>
                <a:t>https://www.google.com/search?sca_esv=8416d0a986e64679&amp;rlz=1C1VDKB_pt-PTBR1078BR1078&amp;sxsrf=ACQVn0-ETOHsL_uxMF-oZBg5NOfMWb7yVg:1711585860828&amp;q=google+imagens&amp;tbm=isch&amp;source=lnms&amp;prmd=ivsnbmtz&amp;sa=X&amp;sqi=2&amp;ved=2ahUKEwjyuvKZ2pWFAxUJILkGHT6MBTEQ0pQJegQIDRAB&amp;biw=1536&amp;bih=791&amp;dpr=1.25</a:t>
              </a:r>
            </a:p>
            <a:p>
              <a:pPr>
                <a:lnSpc>
                  <a:spcPts val="2766"/>
                </a:lnSpc>
              </a:pPr>
              <a:endParaRPr lang="en-US" sz="1975" spc="-19">
                <a:solidFill>
                  <a:srgbClr val="000000"/>
                </a:solidFill>
                <a:latin typeface="Assistant"/>
              </a:endParaRPr>
            </a:p>
            <a:p>
              <a:pPr>
                <a:lnSpc>
                  <a:spcPts val="2766"/>
                </a:lnSpc>
                <a:spcBef>
                  <a:spcPct val="0"/>
                </a:spcBef>
              </a:pPr>
              <a:r>
                <a:rPr lang="en-US" sz="1975" spc="-19">
                  <a:solidFill>
                    <a:srgbClr val="000000"/>
                  </a:solidFill>
                  <a:latin typeface="Assistant"/>
                </a:rPr>
                <a:t>https://www.tecsidel.com/tecsidel/</a:t>
              </a:r>
            </a:p>
          </p:txBody>
        </p:sp>
      </p:grpSp>
      <p:sp>
        <p:nvSpPr>
          <p:cNvPr id="9" name="TextBox 9"/>
          <p:cNvSpPr txBox="1"/>
          <p:nvPr/>
        </p:nvSpPr>
        <p:spPr>
          <a:xfrm>
            <a:off x="12283274" y="4653522"/>
            <a:ext cx="5832713" cy="1754852"/>
          </a:xfrm>
          <a:prstGeom prst="rect">
            <a:avLst/>
          </a:prstGeom>
        </p:spPr>
        <p:txBody>
          <a:bodyPr lIns="0" tIns="0" rIns="0" bIns="0" rtlCol="0" anchor="t">
            <a:spAutoFit/>
          </a:bodyPr>
          <a:lstStyle/>
          <a:p>
            <a:pPr>
              <a:lnSpc>
                <a:spcPts val="3487"/>
              </a:lnSpc>
            </a:pPr>
            <a:r>
              <a:rPr lang="en-US" sz="2491">
                <a:solidFill>
                  <a:srgbClr val="000000"/>
                </a:solidFill>
                <a:latin typeface="Open Sans Bold"/>
              </a:rPr>
              <a:t>Fernando Martins Clemente RM:553044</a:t>
            </a:r>
          </a:p>
          <a:p>
            <a:pPr>
              <a:lnSpc>
                <a:spcPts val="3487"/>
              </a:lnSpc>
            </a:pPr>
            <a:r>
              <a:rPr lang="en-US" sz="2491">
                <a:solidFill>
                  <a:srgbClr val="000000"/>
                </a:solidFill>
                <a:latin typeface="Open Sans Bold"/>
              </a:rPr>
              <a:t>Guilherme Elias Leite de Almeida RM: 553103</a:t>
            </a:r>
          </a:p>
        </p:txBody>
      </p:sp>
      <p:sp>
        <p:nvSpPr>
          <p:cNvPr id="10" name="Freeform 7">
            <a:extLst>
              <a:ext uri="{FF2B5EF4-FFF2-40B4-BE49-F238E27FC236}">
                <a16:creationId xmlns:a16="http://schemas.microsoft.com/office/drawing/2014/main" id="{A92CA333-2EAF-C3E6-9CDA-A04B40E4EE17}"/>
              </a:ext>
            </a:extLst>
          </p:cNvPr>
          <p:cNvSpPr/>
          <p:nvPr/>
        </p:nvSpPr>
        <p:spPr>
          <a:xfrm>
            <a:off x="-1012624" y="2651598"/>
            <a:ext cx="16247423" cy="6400800"/>
          </a:xfrm>
          <a:custGeom>
            <a:avLst/>
            <a:gdLst/>
            <a:ahLst/>
            <a:cxnLst/>
            <a:rect l="l" t="t" r="r" b="b"/>
            <a:pathLst>
              <a:path w="9672142" h="5446026">
                <a:moveTo>
                  <a:pt x="0" y="0"/>
                </a:moveTo>
                <a:lnTo>
                  <a:pt x="9672142" y="0"/>
                </a:lnTo>
                <a:lnTo>
                  <a:pt x="9672142" y="5446026"/>
                </a:lnTo>
                <a:lnTo>
                  <a:pt x="0" y="5446026"/>
                </a:lnTo>
                <a:lnTo>
                  <a:pt x="0" y="0"/>
                </a:lnTo>
                <a:close/>
              </a:path>
            </a:pathLst>
          </a:custGeom>
          <a:blipFill>
            <a:blip r:embed="rId3"/>
            <a:stretch>
              <a:fillRect/>
            </a:stretch>
          </a:blipFill>
        </p:spPr>
        <p:txBody>
          <a:bodyPr/>
          <a:lstStyle/>
          <a:p>
            <a:endParaRPr lang="pt-B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ídia Online 9" title="video4386299486">
            <a:hlinkClick r:id="" action="ppaction://media"/>
            <a:extLst>
              <a:ext uri="{FF2B5EF4-FFF2-40B4-BE49-F238E27FC236}">
                <a16:creationId xmlns:a16="http://schemas.microsoft.com/office/drawing/2014/main" id="{EB3F7542-28B0-D8BD-24DE-4CB9216C7126}"/>
              </a:ext>
            </a:extLst>
          </p:cNvPr>
          <p:cNvPicPr>
            <a:picLocks noRot="1" noChangeAspect="1"/>
          </p:cNvPicPr>
          <p:nvPr>
            <a:videoFile r:link="rId1"/>
          </p:nvPr>
        </p:nvPicPr>
        <p:blipFill>
          <a:blip r:embed="rId3"/>
          <a:stretch>
            <a:fillRect/>
          </a:stretch>
        </p:blipFill>
        <p:spPr>
          <a:xfrm>
            <a:off x="1752600" y="162665"/>
            <a:ext cx="14097000" cy="9848464"/>
          </a:xfrm>
          <a:prstGeom prst="rect">
            <a:avLst/>
          </a:prstGeom>
        </p:spPr>
      </p:pic>
      <p:sp>
        <p:nvSpPr>
          <p:cNvPr id="13" name="CaixaDeTexto 12">
            <a:extLst>
              <a:ext uri="{FF2B5EF4-FFF2-40B4-BE49-F238E27FC236}">
                <a16:creationId xmlns:a16="http://schemas.microsoft.com/office/drawing/2014/main" id="{8B89F144-1215-85F6-5672-2648FC390C96}"/>
              </a:ext>
            </a:extLst>
          </p:cNvPr>
          <p:cNvSpPr txBox="1"/>
          <p:nvPr/>
        </p:nvSpPr>
        <p:spPr>
          <a:xfrm rot="5400000">
            <a:off x="0" y="4229100"/>
            <a:ext cx="3135730" cy="369332"/>
          </a:xfrm>
          <a:prstGeom prst="rect">
            <a:avLst/>
          </a:prstGeom>
          <a:noFill/>
        </p:spPr>
        <p:txBody>
          <a:bodyPr wrap="none" rtlCol="0">
            <a:spAutoFit/>
          </a:bodyPr>
          <a:lstStyle/>
          <a:p>
            <a:r>
              <a:rPr lang="pt-BR" dirty="0">
                <a:hlinkClick r:id="rId4"/>
              </a:rPr>
              <a:t>https://youtu.be/6QO1jDqg_QI</a:t>
            </a:r>
            <a:endParaRPr lang="pt-BR" dirty="0"/>
          </a:p>
        </p:txBody>
      </p:sp>
      <p:sp>
        <p:nvSpPr>
          <p:cNvPr id="3" name="Freeform 4">
            <a:extLst>
              <a:ext uri="{FF2B5EF4-FFF2-40B4-BE49-F238E27FC236}">
                <a16:creationId xmlns:a16="http://schemas.microsoft.com/office/drawing/2014/main" id="{02B58A97-4A0C-9B99-8D94-6BCB6CE35B4B}"/>
              </a:ext>
            </a:extLst>
          </p:cNvPr>
          <p:cNvSpPr/>
          <p:nvPr/>
        </p:nvSpPr>
        <p:spPr>
          <a:xfrm>
            <a:off x="118989" y="342900"/>
            <a:ext cx="1264210" cy="1298986"/>
          </a:xfrm>
          <a:custGeom>
            <a:avLst/>
            <a:gdLst/>
            <a:ahLst/>
            <a:cxnLst/>
            <a:rect l="l" t="t" r="r" b="b"/>
            <a:pathLst>
              <a:path w="1264210" h="1298986">
                <a:moveTo>
                  <a:pt x="0" y="0"/>
                </a:moveTo>
                <a:lnTo>
                  <a:pt x="1264211" y="0"/>
                </a:lnTo>
                <a:lnTo>
                  <a:pt x="1264211" y="1298986"/>
                </a:lnTo>
                <a:lnTo>
                  <a:pt x="0" y="1298986"/>
                </a:lnTo>
                <a:lnTo>
                  <a:pt x="0" y="0"/>
                </a:lnTo>
                <a:close/>
              </a:path>
            </a:pathLst>
          </a:custGeom>
          <a:blipFill>
            <a:blip r:embed="rId5"/>
            <a:stretch>
              <a:fillRect r="-496571" b="-8862"/>
            </a:stretch>
          </a:blipFill>
        </p:spPr>
        <p:txBody>
          <a:bodyPr/>
          <a:lstStyle/>
          <a:p>
            <a:endParaRPr lang="pt-BR"/>
          </a:p>
        </p:txBody>
      </p:sp>
      <p:sp>
        <p:nvSpPr>
          <p:cNvPr id="4" name="Freeform 4">
            <a:extLst>
              <a:ext uri="{FF2B5EF4-FFF2-40B4-BE49-F238E27FC236}">
                <a16:creationId xmlns:a16="http://schemas.microsoft.com/office/drawing/2014/main" id="{D001C4D7-7EA6-0AB8-7E37-C25CD04B4B7C}"/>
              </a:ext>
            </a:extLst>
          </p:cNvPr>
          <p:cNvSpPr/>
          <p:nvPr/>
        </p:nvSpPr>
        <p:spPr>
          <a:xfrm>
            <a:off x="16916400" y="8712143"/>
            <a:ext cx="1264210" cy="1298986"/>
          </a:xfrm>
          <a:custGeom>
            <a:avLst/>
            <a:gdLst/>
            <a:ahLst/>
            <a:cxnLst/>
            <a:rect l="l" t="t" r="r" b="b"/>
            <a:pathLst>
              <a:path w="1264210" h="1298986">
                <a:moveTo>
                  <a:pt x="0" y="0"/>
                </a:moveTo>
                <a:lnTo>
                  <a:pt x="1264211" y="0"/>
                </a:lnTo>
                <a:lnTo>
                  <a:pt x="1264211" y="1298986"/>
                </a:lnTo>
                <a:lnTo>
                  <a:pt x="0" y="1298986"/>
                </a:lnTo>
                <a:lnTo>
                  <a:pt x="0" y="0"/>
                </a:lnTo>
                <a:close/>
              </a:path>
            </a:pathLst>
          </a:custGeom>
          <a:blipFill>
            <a:blip r:embed="rId5"/>
            <a:stretch>
              <a:fillRect r="-496571" b="-8862"/>
            </a:stretch>
          </a:blipFill>
        </p:spPr>
        <p:txBody>
          <a:bodyPr/>
          <a:lstStyle/>
          <a:p>
            <a:endParaRPr lang="pt-BR"/>
          </a:p>
        </p:txBody>
      </p:sp>
    </p:spTree>
    <p:extLst>
      <p:ext uri="{BB962C8B-B14F-4D97-AF65-F5344CB8AC3E}">
        <p14:creationId xmlns:p14="http://schemas.microsoft.com/office/powerpoint/2010/main" val="373386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09041" y="1650476"/>
            <a:ext cx="11127095" cy="5163772"/>
          </a:xfrm>
          <a:custGeom>
            <a:avLst/>
            <a:gdLst/>
            <a:ahLst/>
            <a:cxnLst/>
            <a:rect l="l" t="t" r="r" b="b"/>
            <a:pathLst>
              <a:path w="11127095" h="5163772">
                <a:moveTo>
                  <a:pt x="0" y="0"/>
                </a:moveTo>
                <a:lnTo>
                  <a:pt x="11127095" y="0"/>
                </a:lnTo>
                <a:lnTo>
                  <a:pt x="11127095" y="5163772"/>
                </a:lnTo>
                <a:lnTo>
                  <a:pt x="0" y="5163772"/>
                </a:lnTo>
                <a:lnTo>
                  <a:pt x="0" y="0"/>
                </a:lnTo>
                <a:close/>
              </a:path>
            </a:pathLst>
          </a:custGeom>
          <a:blipFill>
            <a:blip r:embed="rId2"/>
            <a:stretch>
              <a:fillRect/>
            </a:stretch>
          </a:blipFill>
        </p:spPr>
        <p:txBody>
          <a:bodyPr/>
          <a:lstStyle/>
          <a:p>
            <a:endParaRPr lang="pt-BR"/>
          </a:p>
        </p:txBody>
      </p:sp>
      <p:grpSp>
        <p:nvGrpSpPr>
          <p:cNvPr id="3" name="Group 3"/>
          <p:cNvGrpSpPr/>
          <p:nvPr/>
        </p:nvGrpSpPr>
        <p:grpSpPr>
          <a:xfrm>
            <a:off x="0" y="0"/>
            <a:ext cx="13840873" cy="2639973"/>
            <a:chOff x="0" y="0"/>
            <a:chExt cx="18454498" cy="3519964"/>
          </a:xfrm>
        </p:grpSpPr>
        <p:sp>
          <p:nvSpPr>
            <p:cNvPr id="4" name="TextBox 4"/>
            <p:cNvSpPr txBox="1"/>
            <p:nvPr/>
          </p:nvSpPr>
          <p:spPr>
            <a:xfrm>
              <a:off x="0" y="2379278"/>
              <a:ext cx="12260074" cy="1140685"/>
            </a:xfrm>
            <a:prstGeom prst="rect">
              <a:avLst/>
            </a:prstGeom>
          </p:spPr>
          <p:txBody>
            <a:bodyPr lIns="0" tIns="0" rIns="0" bIns="0" rtlCol="0" anchor="t">
              <a:spAutoFit/>
            </a:bodyPr>
            <a:lstStyle/>
            <a:p>
              <a:pPr>
                <a:lnSpc>
                  <a:spcPts val="7357"/>
                </a:lnSpc>
                <a:spcBef>
                  <a:spcPct val="0"/>
                </a:spcBef>
              </a:pPr>
              <a:r>
                <a:rPr lang="en-US" sz="5255">
                  <a:solidFill>
                    <a:srgbClr val="731F7D"/>
                  </a:solidFill>
                  <a:latin typeface="Halant Medium"/>
                </a:rPr>
                <a:t>FreeFlow</a:t>
              </a:r>
            </a:p>
          </p:txBody>
        </p:sp>
        <p:sp>
          <p:nvSpPr>
            <p:cNvPr id="5" name="TextBox 5"/>
            <p:cNvSpPr txBox="1"/>
            <p:nvPr/>
          </p:nvSpPr>
          <p:spPr>
            <a:xfrm>
              <a:off x="0" y="173490"/>
              <a:ext cx="18454498" cy="1466331"/>
            </a:xfrm>
            <a:prstGeom prst="rect">
              <a:avLst/>
            </a:prstGeom>
          </p:spPr>
          <p:txBody>
            <a:bodyPr lIns="0" tIns="0" rIns="0" bIns="0" rtlCol="0" anchor="t">
              <a:spAutoFit/>
            </a:bodyPr>
            <a:lstStyle/>
            <a:p>
              <a:pPr>
                <a:lnSpc>
                  <a:spcPts val="8669"/>
                </a:lnSpc>
              </a:pPr>
              <a:r>
                <a:rPr lang="en-US" sz="7346">
                  <a:solidFill>
                    <a:srgbClr val="A50C7B"/>
                  </a:solidFill>
                  <a:latin typeface="HK Grotesk Bold"/>
                </a:rPr>
                <a:t>O futuro já chegou!!!</a:t>
              </a:r>
            </a:p>
          </p:txBody>
        </p:sp>
      </p:grpSp>
      <p:sp>
        <p:nvSpPr>
          <p:cNvPr id="6" name="Freeform 6"/>
          <p:cNvSpPr/>
          <p:nvPr/>
        </p:nvSpPr>
        <p:spPr>
          <a:xfrm rot="-5624184">
            <a:off x="14356900" y="193930"/>
            <a:ext cx="3656935" cy="3488643"/>
          </a:xfrm>
          <a:custGeom>
            <a:avLst/>
            <a:gdLst/>
            <a:ahLst/>
            <a:cxnLst/>
            <a:rect l="l" t="t" r="r" b="b"/>
            <a:pathLst>
              <a:path w="6984373" h="6216092">
                <a:moveTo>
                  <a:pt x="0" y="0"/>
                </a:moveTo>
                <a:lnTo>
                  <a:pt x="6984374" y="0"/>
                </a:lnTo>
                <a:lnTo>
                  <a:pt x="6984374" y="6216093"/>
                </a:lnTo>
                <a:lnTo>
                  <a:pt x="0" y="6216093"/>
                </a:lnTo>
                <a:lnTo>
                  <a:pt x="0" y="0"/>
                </a:lnTo>
                <a:close/>
              </a:path>
            </a:pathLst>
          </a:custGeom>
          <a:blipFill>
            <a:blip r:embed="rId3"/>
            <a:stretch>
              <a:fillRect/>
            </a:stretch>
          </a:blipFill>
        </p:spPr>
        <p:txBody>
          <a:bodyPr/>
          <a:lstStyle/>
          <a:p>
            <a:endParaRPr lang="pt-BR"/>
          </a:p>
        </p:txBody>
      </p:sp>
      <p:sp>
        <p:nvSpPr>
          <p:cNvPr id="7" name="TextBox 7"/>
          <p:cNvSpPr txBox="1"/>
          <p:nvPr/>
        </p:nvSpPr>
        <p:spPr>
          <a:xfrm>
            <a:off x="364335" y="7709903"/>
            <a:ext cx="18159411" cy="2223770"/>
          </a:xfrm>
          <a:prstGeom prst="rect">
            <a:avLst/>
          </a:prstGeom>
        </p:spPr>
        <p:txBody>
          <a:bodyPr lIns="0" tIns="0" rIns="0" bIns="0" rtlCol="0" anchor="t">
            <a:spAutoFit/>
          </a:bodyPr>
          <a:lstStyle/>
          <a:p>
            <a:pPr>
              <a:lnSpc>
                <a:spcPts val="4480"/>
              </a:lnSpc>
            </a:pPr>
            <a:r>
              <a:rPr lang="en-US" sz="3200">
                <a:solidFill>
                  <a:srgbClr val="731F7D"/>
                </a:solidFill>
                <a:latin typeface="Open Sans Bold"/>
              </a:rPr>
              <a:t>O FreeFlow nas estradas proporciona um fluxo contínuo e fluido do tráfego, reduzindo congestionamentos e tempos de viagem. Isso melhora a segurança rodoviária, economiza tempo e combustível, e reduz as emissões de poluentes, promovendo uma experiência de condução mais eficiente e agradável.</a:t>
            </a:r>
          </a:p>
        </p:txBody>
      </p:sp>
      <p:sp>
        <p:nvSpPr>
          <p:cNvPr id="8" name="Freeform 8"/>
          <p:cNvSpPr/>
          <p:nvPr/>
        </p:nvSpPr>
        <p:spPr>
          <a:xfrm>
            <a:off x="0" y="3002322"/>
            <a:ext cx="2905983" cy="2985920"/>
          </a:xfrm>
          <a:custGeom>
            <a:avLst/>
            <a:gdLst/>
            <a:ahLst/>
            <a:cxnLst/>
            <a:rect l="l" t="t" r="r" b="b"/>
            <a:pathLst>
              <a:path w="2905983" h="2985920">
                <a:moveTo>
                  <a:pt x="0" y="0"/>
                </a:moveTo>
                <a:lnTo>
                  <a:pt x="2905983" y="0"/>
                </a:lnTo>
                <a:lnTo>
                  <a:pt x="2905983" y="2985920"/>
                </a:lnTo>
                <a:lnTo>
                  <a:pt x="0" y="2985920"/>
                </a:lnTo>
                <a:lnTo>
                  <a:pt x="0" y="0"/>
                </a:lnTo>
                <a:close/>
              </a:path>
            </a:pathLst>
          </a:custGeom>
          <a:blipFill>
            <a:blip r:embed="rId4"/>
            <a:stretch>
              <a:fillRect r="-496571" b="-8862"/>
            </a:stretch>
          </a:blipFill>
        </p:spPr>
        <p:txBody>
          <a:bodyPr/>
          <a:lstStyle/>
          <a:p>
            <a:endParaRPr lang="pt-B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92862" y="0"/>
            <a:ext cx="14327853" cy="755580"/>
          </a:xfrm>
          <a:prstGeom prst="rect">
            <a:avLst/>
          </a:prstGeom>
        </p:spPr>
        <p:txBody>
          <a:bodyPr lIns="0" tIns="0" rIns="0" bIns="0" rtlCol="0" anchor="t">
            <a:spAutoFit/>
          </a:bodyPr>
          <a:lstStyle/>
          <a:p>
            <a:pPr>
              <a:lnSpc>
                <a:spcPts val="5867"/>
              </a:lnSpc>
            </a:pPr>
            <a:r>
              <a:rPr lang="en-US" sz="4972">
                <a:solidFill>
                  <a:srgbClr val="A50C7B"/>
                </a:solidFill>
                <a:latin typeface="HK Grotesk Bold"/>
              </a:rPr>
              <a:t>Soluções que agregam ao FreeFlow</a:t>
            </a:r>
          </a:p>
        </p:txBody>
      </p:sp>
      <p:sp>
        <p:nvSpPr>
          <p:cNvPr id="3" name="Freeform 3"/>
          <p:cNvSpPr/>
          <p:nvPr/>
        </p:nvSpPr>
        <p:spPr>
          <a:xfrm rot="9440951">
            <a:off x="174824" y="487512"/>
            <a:ext cx="1421472" cy="1402432"/>
          </a:xfrm>
          <a:custGeom>
            <a:avLst/>
            <a:gdLst/>
            <a:ahLst/>
            <a:cxnLst/>
            <a:rect l="l" t="t" r="r" b="b"/>
            <a:pathLst>
              <a:path w="2207918" h="2092002">
                <a:moveTo>
                  <a:pt x="0" y="0"/>
                </a:moveTo>
                <a:lnTo>
                  <a:pt x="2207918" y="0"/>
                </a:lnTo>
                <a:lnTo>
                  <a:pt x="2207918" y="2092002"/>
                </a:lnTo>
                <a:lnTo>
                  <a:pt x="0" y="2092002"/>
                </a:lnTo>
                <a:lnTo>
                  <a:pt x="0" y="0"/>
                </a:lnTo>
                <a:close/>
              </a:path>
            </a:pathLst>
          </a:custGeom>
          <a:blipFill>
            <a:blip r:embed="rId2"/>
            <a:stretch>
              <a:fillRect/>
            </a:stretch>
          </a:blipFill>
        </p:spPr>
        <p:txBody>
          <a:bodyPr/>
          <a:lstStyle/>
          <a:p>
            <a:endParaRPr lang="pt-BR"/>
          </a:p>
        </p:txBody>
      </p:sp>
      <p:grpSp>
        <p:nvGrpSpPr>
          <p:cNvPr id="4" name="Group 4"/>
          <p:cNvGrpSpPr/>
          <p:nvPr/>
        </p:nvGrpSpPr>
        <p:grpSpPr>
          <a:xfrm>
            <a:off x="320115" y="1734246"/>
            <a:ext cx="5730333" cy="3929285"/>
            <a:chOff x="0" y="0"/>
            <a:chExt cx="7640444" cy="5239047"/>
          </a:xfrm>
        </p:grpSpPr>
        <p:sp>
          <p:nvSpPr>
            <p:cNvPr id="5" name="TextBox 5"/>
            <p:cNvSpPr txBox="1"/>
            <p:nvPr/>
          </p:nvSpPr>
          <p:spPr>
            <a:xfrm>
              <a:off x="0" y="-28575"/>
              <a:ext cx="7640444" cy="571969"/>
            </a:xfrm>
            <a:prstGeom prst="rect">
              <a:avLst/>
            </a:prstGeom>
          </p:spPr>
          <p:txBody>
            <a:bodyPr lIns="0" tIns="0" rIns="0" bIns="0" rtlCol="0" anchor="t">
              <a:spAutoFit/>
            </a:bodyPr>
            <a:lstStyle/>
            <a:p>
              <a:pPr>
                <a:lnSpc>
                  <a:spcPts val="3518"/>
                </a:lnSpc>
              </a:pPr>
              <a:endParaRPr/>
            </a:p>
          </p:txBody>
        </p:sp>
        <p:sp>
          <p:nvSpPr>
            <p:cNvPr id="6" name="TextBox 6"/>
            <p:cNvSpPr txBox="1"/>
            <p:nvPr/>
          </p:nvSpPr>
          <p:spPr>
            <a:xfrm>
              <a:off x="0" y="992733"/>
              <a:ext cx="7640444" cy="4028118"/>
            </a:xfrm>
            <a:prstGeom prst="rect">
              <a:avLst/>
            </a:prstGeom>
          </p:spPr>
          <p:txBody>
            <a:bodyPr lIns="0" tIns="0" rIns="0" bIns="0" rtlCol="0" anchor="t">
              <a:spAutoFit/>
            </a:bodyPr>
            <a:lstStyle/>
            <a:p>
              <a:pPr>
                <a:lnSpc>
                  <a:spcPts val="3058"/>
                </a:lnSpc>
              </a:pPr>
              <a:endParaRPr/>
            </a:p>
            <a:p>
              <a:pPr>
                <a:lnSpc>
                  <a:spcPts val="3058"/>
                </a:lnSpc>
                <a:spcBef>
                  <a:spcPct val="0"/>
                </a:spcBef>
              </a:pPr>
              <a:r>
                <a:rPr lang="en-US" sz="2184" spc="-21">
                  <a:solidFill>
                    <a:srgbClr val="000000"/>
                  </a:solidFill>
                  <a:latin typeface="Assistant"/>
                </a:rPr>
                <a:t>Uma única tela de monitoramento centraliza informações essenciais, proporcionando uma visão panorâmica e facilitando a análise rápida de dados. Isso aumenta a eficiência operacional, melhora a tomada de decisões e reduz o tempo de resposta a eventos, promovendo uma gestão mais eficaz e ágil.</a:t>
              </a:r>
            </a:p>
          </p:txBody>
        </p:sp>
      </p:grpSp>
      <p:grpSp>
        <p:nvGrpSpPr>
          <p:cNvPr id="7" name="Group 7"/>
          <p:cNvGrpSpPr/>
          <p:nvPr/>
        </p:nvGrpSpPr>
        <p:grpSpPr>
          <a:xfrm>
            <a:off x="7167439" y="1261410"/>
            <a:ext cx="4143564" cy="5461161"/>
            <a:chOff x="0" y="0"/>
            <a:chExt cx="5524752" cy="7281548"/>
          </a:xfrm>
        </p:grpSpPr>
        <p:sp>
          <p:nvSpPr>
            <p:cNvPr id="8" name="TextBox 8"/>
            <p:cNvSpPr txBox="1"/>
            <p:nvPr/>
          </p:nvSpPr>
          <p:spPr>
            <a:xfrm>
              <a:off x="0" y="-19050"/>
              <a:ext cx="5524752" cy="528975"/>
            </a:xfrm>
            <a:prstGeom prst="rect">
              <a:avLst/>
            </a:prstGeom>
          </p:spPr>
          <p:txBody>
            <a:bodyPr lIns="0" tIns="0" rIns="0" bIns="0" rtlCol="0" anchor="t">
              <a:spAutoFit/>
            </a:bodyPr>
            <a:lstStyle/>
            <a:p>
              <a:pPr marL="0" lvl="0" indent="0" algn="l">
                <a:lnSpc>
                  <a:spcPts val="3285"/>
                </a:lnSpc>
                <a:spcBef>
                  <a:spcPct val="0"/>
                </a:spcBef>
              </a:pPr>
              <a:endParaRPr/>
            </a:p>
          </p:txBody>
        </p:sp>
        <p:sp>
          <p:nvSpPr>
            <p:cNvPr id="9" name="TextBox 9"/>
            <p:cNvSpPr txBox="1"/>
            <p:nvPr/>
          </p:nvSpPr>
          <p:spPr>
            <a:xfrm>
              <a:off x="0" y="723252"/>
              <a:ext cx="5524752" cy="6558296"/>
            </a:xfrm>
            <a:prstGeom prst="rect">
              <a:avLst/>
            </a:prstGeom>
          </p:spPr>
          <p:txBody>
            <a:bodyPr lIns="0" tIns="0" rIns="0" bIns="0" rtlCol="0" anchor="t">
              <a:spAutoFit/>
            </a:bodyPr>
            <a:lstStyle/>
            <a:p>
              <a:pPr algn="just">
                <a:lnSpc>
                  <a:spcPts val="2808"/>
                </a:lnSpc>
                <a:spcBef>
                  <a:spcPct val="0"/>
                </a:spcBef>
              </a:pPr>
              <a:r>
                <a:rPr lang="en-US" sz="2005" spc="-20">
                  <a:solidFill>
                    <a:srgbClr val="000000"/>
                  </a:solidFill>
                  <a:latin typeface="Assistant"/>
                </a:rPr>
                <a:t>AUm sistema que financia dívidas de veículos, como IPVA, multas e licenciamento, via aplicativo, oferece uma solução conveniente e ágil para os usuários das rodovias. Ao permitir o parcelamento desses pagamentos de forma acessível, ajuda a evitar a inadimplência, proporcionando maior regularidade aos motoristas. Além disso, essa abordagem inovadora pode gerar lucro adicional para a concessionária e oferecer um diferencial competitivo significativo no mercado..</a:t>
              </a:r>
            </a:p>
          </p:txBody>
        </p:sp>
      </p:grpSp>
      <p:grpSp>
        <p:nvGrpSpPr>
          <p:cNvPr id="10" name="Group 10"/>
          <p:cNvGrpSpPr/>
          <p:nvPr/>
        </p:nvGrpSpPr>
        <p:grpSpPr>
          <a:xfrm>
            <a:off x="128589" y="5956361"/>
            <a:ext cx="9695505" cy="4330639"/>
            <a:chOff x="0" y="0"/>
            <a:chExt cx="12927341" cy="5774185"/>
          </a:xfrm>
        </p:grpSpPr>
        <p:sp>
          <p:nvSpPr>
            <p:cNvPr id="11" name="TextBox 11"/>
            <p:cNvSpPr txBox="1"/>
            <p:nvPr/>
          </p:nvSpPr>
          <p:spPr>
            <a:xfrm>
              <a:off x="0" y="-47625"/>
              <a:ext cx="12927341" cy="914197"/>
            </a:xfrm>
            <a:prstGeom prst="rect">
              <a:avLst/>
            </a:prstGeom>
          </p:spPr>
          <p:txBody>
            <a:bodyPr lIns="0" tIns="0" rIns="0" bIns="0" rtlCol="0" anchor="t">
              <a:spAutoFit/>
            </a:bodyPr>
            <a:lstStyle/>
            <a:p>
              <a:pPr marL="0" lvl="0" indent="0" algn="l">
                <a:lnSpc>
                  <a:spcPts val="5582"/>
                </a:lnSpc>
                <a:spcBef>
                  <a:spcPct val="0"/>
                </a:spcBef>
              </a:pPr>
              <a:endParaRPr/>
            </a:p>
          </p:txBody>
        </p:sp>
        <p:sp>
          <p:nvSpPr>
            <p:cNvPr id="12" name="TextBox 12"/>
            <p:cNvSpPr txBox="1"/>
            <p:nvPr/>
          </p:nvSpPr>
          <p:spPr>
            <a:xfrm>
              <a:off x="0" y="1262412"/>
              <a:ext cx="12927341" cy="4236932"/>
            </a:xfrm>
            <a:prstGeom prst="rect">
              <a:avLst/>
            </a:prstGeom>
          </p:spPr>
          <p:txBody>
            <a:bodyPr lIns="0" tIns="0" rIns="0" bIns="0" rtlCol="0" anchor="t">
              <a:spAutoFit/>
            </a:bodyPr>
            <a:lstStyle/>
            <a:p>
              <a:pPr>
                <a:lnSpc>
                  <a:spcPts val="3219"/>
                </a:lnSpc>
              </a:pPr>
              <a:endParaRPr dirty="0"/>
            </a:p>
            <a:p>
              <a:pPr algn="just">
                <a:lnSpc>
                  <a:spcPts val="3219"/>
                </a:lnSpc>
                <a:spcBef>
                  <a:spcPct val="0"/>
                </a:spcBef>
              </a:pPr>
              <a:r>
                <a:rPr lang="en-US" sz="2299" spc="-22" dirty="0">
                  <a:solidFill>
                    <a:srgbClr val="000000"/>
                  </a:solidFill>
                  <a:latin typeface="Assistant"/>
                </a:rPr>
                <a:t>Ter </a:t>
              </a:r>
              <a:r>
                <a:rPr lang="en-US" sz="2299" spc="-22" dirty="0" err="1">
                  <a:solidFill>
                    <a:srgbClr val="000000"/>
                  </a:solidFill>
                  <a:latin typeface="Assistant"/>
                </a:rPr>
                <a:t>anunciantes</a:t>
              </a:r>
              <a:r>
                <a:rPr lang="en-US" sz="2299" spc="-22" dirty="0">
                  <a:solidFill>
                    <a:srgbClr val="000000"/>
                  </a:solidFill>
                  <a:latin typeface="Assistant"/>
                </a:rPr>
                <a:t> para </a:t>
              </a:r>
              <a:r>
                <a:rPr lang="en-US" sz="2299" spc="-22" dirty="0" err="1">
                  <a:solidFill>
                    <a:srgbClr val="000000"/>
                  </a:solidFill>
                  <a:latin typeface="Assistant"/>
                </a:rPr>
                <a:t>uma</a:t>
              </a:r>
              <a:r>
                <a:rPr lang="en-US" sz="2299" spc="-22" dirty="0">
                  <a:solidFill>
                    <a:srgbClr val="000000"/>
                  </a:solidFill>
                  <a:latin typeface="Assistant"/>
                </a:rPr>
                <a:t> </a:t>
              </a:r>
              <a:r>
                <a:rPr lang="en-US" sz="2299" spc="-22" dirty="0" err="1">
                  <a:solidFill>
                    <a:srgbClr val="000000"/>
                  </a:solidFill>
                  <a:latin typeface="Assistant"/>
                </a:rPr>
                <a:t>concessionária</a:t>
              </a:r>
              <a:r>
                <a:rPr lang="en-US" sz="2299" spc="-22" dirty="0">
                  <a:solidFill>
                    <a:srgbClr val="000000"/>
                  </a:solidFill>
                  <a:latin typeface="Assistant"/>
                </a:rPr>
                <a:t> de </a:t>
              </a:r>
              <a:r>
                <a:rPr lang="en-US" sz="2299" spc="-22" dirty="0" err="1">
                  <a:solidFill>
                    <a:srgbClr val="000000"/>
                  </a:solidFill>
                  <a:latin typeface="Assistant"/>
                </a:rPr>
                <a:t>rodovia</a:t>
              </a:r>
              <a:r>
                <a:rPr lang="en-US" sz="2299" spc="-22" dirty="0">
                  <a:solidFill>
                    <a:srgbClr val="000000"/>
                  </a:solidFill>
                  <a:latin typeface="Assistant"/>
                </a:rPr>
                <a:t> </a:t>
              </a:r>
              <a:r>
                <a:rPr lang="en-US" sz="2299" spc="-22" dirty="0" err="1">
                  <a:solidFill>
                    <a:srgbClr val="000000"/>
                  </a:solidFill>
                  <a:latin typeface="Assistant"/>
                </a:rPr>
                <a:t>traz</a:t>
              </a:r>
              <a:r>
                <a:rPr lang="en-US" sz="2299" spc="-22" dirty="0">
                  <a:solidFill>
                    <a:srgbClr val="000000"/>
                  </a:solidFill>
                  <a:latin typeface="Assistant"/>
                </a:rPr>
                <a:t> </a:t>
              </a:r>
              <a:r>
                <a:rPr lang="en-US" sz="2299" spc="-22" dirty="0" err="1">
                  <a:solidFill>
                    <a:srgbClr val="000000"/>
                  </a:solidFill>
                  <a:latin typeface="Assistant"/>
                </a:rPr>
                <a:t>diversas</a:t>
              </a:r>
              <a:r>
                <a:rPr lang="en-US" sz="2299" spc="-22" dirty="0">
                  <a:solidFill>
                    <a:srgbClr val="000000"/>
                  </a:solidFill>
                  <a:latin typeface="Assistant"/>
                </a:rPr>
                <a:t> </a:t>
              </a:r>
              <a:r>
                <a:rPr lang="en-US" sz="2299" spc="-22" dirty="0" err="1">
                  <a:solidFill>
                    <a:srgbClr val="000000"/>
                  </a:solidFill>
                  <a:latin typeface="Assistant"/>
                </a:rPr>
                <a:t>vantagens</a:t>
              </a:r>
              <a:r>
                <a:rPr lang="en-US" sz="2299" spc="-22" dirty="0">
                  <a:solidFill>
                    <a:srgbClr val="000000"/>
                  </a:solidFill>
                  <a:latin typeface="Assistant"/>
                </a:rPr>
                <a:t>. </a:t>
              </a:r>
              <a:r>
                <a:rPr lang="en-US" sz="2299" spc="-22" dirty="0" err="1">
                  <a:solidFill>
                    <a:srgbClr val="000000"/>
                  </a:solidFill>
                  <a:latin typeface="Assistant"/>
                </a:rPr>
                <a:t>Primeiramente</a:t>
              </a:r>
              <a:r>
                <a:rPr lang="en-US" sz="2299" spc="-22" dirty="0">
                  <a:solidFill>
                    <a:srgbClr val="000000"/>
                  </a:solidFill>
                  <a:latin typeface="Assistant"/>
                </a:rPr>
                <a:t>, </a:t>
              </a:r>
              <a:r>
                <a:rPr lang="en-US" sz="2299" spc="-22" dirty="0" err="1">
                  <a:solidFill>
                    <a:srgbClr val="000000"/>
                  </a:solidFill>
                  <a:latin typeface="Assistant"/>
                </a:rPr>
                <a:t>gera</a:t>
              </a:r>
              <a:r>
                <a:rPr lang="en-US" sz="2299" spc="-22" dirty="0">
                  <a:solidFill>
                    <a:srgbClr val="000000"/>
                  </a:solidFill>
                  <a:latin typeface="Assistant"/>
                </a:rPr>
                <a:t> </a:t>
              </a:r>
              <a:r>
                <a:rPr lang="en-US" sz="2299" spc="-22" dirty="0" err="1">
                  <a:solidFill>
                    <a:srgbClr val="000000"/>
                  </a:solidFill>
                  <a:latin typeface="Assistant"/>
                </a:rPr>
                <a:t>uma</a:t>
              </a:r>
              <a:r>
                <a:rPr lang="en-US" sz="2299" spc="-22" dirty="0">
                  <a:solidFill>
                    <a:srgbClr val="000000"/>
                  </a:solidFill>
                  <a:latin typeface="Assistant"/>
                </a:rPr>
                <a:t> </a:t>
              </a:r>
              <a:r>
                <a:rPr lang="en-US" sz="2299" spc="-22" dirty="0" err="1">
                  <a:solidFill>
                    <a:srgbClr val="000000"/>
                  </a:solidFill>
                  <a:latin typeface="Assistant"/>
                </a:rPr>
                <a:t>fonte</a:t>
              </a:r>
              <a:r>
                <a:rPr lang="en-US" sz="2299" spc="-22" dirty="0">
                  <a:solidFill>
                    <a:srgbClr val="000000"/>
                  </a:solidFill>
                  <a:latin typeface="Assistant"/>
                </a:rPr>
                <a:t> </a:t>
              </a:r>
              <a:r>
                <a:rPr lang="en-US" sz="2299" spc="-22" dirty="0" err="1">
                  <a:solidFill>
                    <a:srgbClr val="000000"/>
                  </a:solidFill>
                  <a:latin typeface="Assistant"/>
                </a:rPr>
                <a:t>adicional</a:t>
              </a:r>
              <a:r>
                <a:rPr lang="en-US" sz="2299" spc="-22" dirty="0">
                  <a:solidFill>
                    <a:srgbClr val="000000"/>
                  </a:solidFill>
                  <a:latin typeface="Assistant"/>
                </a:rPr>
                <a:t> de </a:t>
              </a:r>
              <a:r>
                <a:rPr lang="en-US" sz="2299" spc="-22" dirty="0" err="1">
                  <a:solidFill>
                    <a:srgbClr val="000000"/>
                  </a:solidFill>
                  <a:latin typeface="Assistant"/>
                </a:rPr>
                <a:t>receita</a:t>
              </a:r>
              <a:r>
                <a:rPr lang="en-US" sz="2299" spc="-22" dirty="0">
                  <a:solidFill>
                    <a:srgbClr val="000000"/>
                  </a:solidFill>
                  <a:latin typeface="Assistant"/>
                </a:rPr>
                <a:t>, </a:t>
              </a:r>
              <a:r>
                <a:rPr lang="en-US" sz="2299" spc="-22" dirty="0" err="1">
                  <a:solidFill>
                    <a:srgbClr val="000000"/>
                  </a:solidFill>
                  <a:latin typeface="Assistant"/>
                </a:rPr>
                <a:t>aumentando</a:t>
              </a:r>
              <a:r>
                <a:rPr lang="en-US" sz="2299" spc="-22" dirty="0">
                  <a:solidFill>
                    <a:srgbClr val="000000"/>
                  </a:solidFill>
                  <a:latin typeface="Assistant"/>
                </a:rPr>
                <a:t> o </a:t>
              </a:r>
              <a:r>
                <a:rPr lang="en-US" sz="2299" spc="-22" dirty="0" err="1">
                  <a:solidFill>
                    <a:srgbClr val="000000"/>
                  </a:solidFill>
                  <a:latin typeface="Assistant"/>
                </a:rPr>
                <a:t>lucro</a:t>
              </a:r>
              <a:r>
                <a:rPr lang="en-US" sz="2299" spc="-22" dirty="0">
                  <a:solidFill>
                    <a:srgbClr val="000000"/>
                  </a:solidFill>
                  <a:latin typeface="Assistant"/>
                </a:rPr>
                <a:t> da </a:t>
              </a:r>
              <a:r>
                <a:rPr lang="en-US" sz="2299" spc="-22" dirty="0" err="1">
                  <a:solidFill>
                    <a:srgbClr val="000000"/>
                  </a:solidFill>
                  <a:latin typeface="Assistant"/>
                </a:rPr>
                <a:t>concessionária</a:t>
              </a:r>
              <a:r>
                <a:rPr lang="en-US" sz="2299" spc="-22" dirty="0">
                  <a:solidFill>
                    <a:srgbClr val="000000"/>
                  </a:solidFill>
                  <a:latin typeface="Assistant"/>
                </a:rPr>
                <a:t>. </a:t>
              </a:r>
              <a:r>
                <a:rPr lang="en-US" sz="2299" spc="-22" dirty="0" err="1">
                  <a:solidFill>
                    <a:srgbClr val="000000"/>
                  </a:solidFill>
                  <a:latin typeface="Assistant"/>
                </a:rPr>
                <a:t>Além</a:t>
              </a:r>
              <a:r>
                <a:rPr lang="en-US" sz="2299" spc="-22" dirty="0">
                  <a:solidFill>
                    <a:srgbClr val="000000"/>
                  </a:solidFill>
                  <a:latin typeface="Assistant"/>
                </a:rPr>
                <a:t> </a:t>
              </a:r>
              <a:r>
                <a:rPr lang="en-US" sz="2299" spc="-22" dirty="0" err="1">
                  <a:solidFill>
                    <a:srgbClr val="000000"/>
                  </a:solidFill>
                  <a:latin typeface="Assistant"/>
                </a:rPr>
                <a:t>disso</a:t>
              </a:r>
              <a:r>
                <a:rPr lang="en-US" sz="2299" spc="-22" dirty="0">
                  <a:solidFill>
                    <a:srgbClr val="000000"/>
                  </a:solidFill>
                  <a:latin typeface="Assistant"/>
                </a:rPr>
                <a:t>, </a:t>
              </a:r>
              <a:r>
                <a:rPr lang="en-US" sz="2299" spc="-22" dirty="0" err="1">
                  <a:solidFill>
                    <a:srgbClr val="000000"/>
                  </a:solidFill>
                  <a:latin typeface="Assistant"/>
                </a:rPr>
                <a:t>os</a:t>
              </a:r>
              <a:r>
                <a:rPr lang="en-US" sz="2299" spc="-22" dirty="0">
                  <a:solidFill>
                    <a:srgbClr val="000000"/>
                  </a:solidFill>
                  <a:latin typeface="Assistant"/>
                </a:rPr>
                <a:t> </a:t>
              </a:r>
              <a:r>
                <a:rPr lang="en-US" sz="2299" spc="-22" dirty="0" err="1">
                  <a:solidFill>
                    <a:srgbClr val="000000"/>
                  </a:solidFill>
                  <a:latin typeface="Assistant"/>
                </a:rPr>
                <a:t>anunciantes</a:t>
              </a:r>
              <a:r>
                <a:rPr lang="en-US" sz="2299" spc="-22" dirty="0">
                  <a:solidFill>
                    <a:srgbClr val="000000"/>
                  </a:solidFill>
                  <a:latin typeface="Assistant"/>
                </a:rPr>
                <a:t> </a:t>
              </a:r>
              <a:r>
                <a:rPr lang="en-US" sz="2299" spc="-22" dirty="0" err="1">
                  <a:solidFill>
                    <a:srgbClr val="000000"/>
                  </a:solidFill>
                  <a:latin typeface="Assistant"/>
                </a:rPr>
                <a:t>podem</a:t>
              </a:r>
              <a:r>
                <a:rPr lang="en-US" sz="2299" spc="-22" dirty="0">
                  <a:solidFill>
                    <a:srgbClr val="000000"/>
                  </a:solidFill>
                  <a:latin typeface="Assistant"/>
                </a:rPr>
                <a:t> ser vistos </a:t>
              </a:r>
              <a:r>
                <a:rPr lang="en-US" sz="2299" spc="-22" dirty="0" err="1">
                  <a:solidFill>
                    <a:srgbClr val="000000"/>
                  </a:solidFill>
                  <a:latin typeface="Assistant"/>
                </a:rPr>
                <a:t>como</a:t>
              </a:r>
              <a:r>
                <a:rPr lang="en-US" sz="2299" spc="-22" dirty="0">
                  <a:solidFill>
                    <a:srgbClr val="000000"/>
                  </a:solidFill>
                  <a:latin typeface="Assistant"/>
                </a:rPr>
                <a:t> </a:t>
              </a:r>
              <a:r>
                <a:rPr lang="en-US" sz="2299" spc="-22" dirty="0" err="1">
                  <a:solidFill>
                    <a:srgbClr val="000000"/>
                  </a:solidFill>
                  <a:latin typeface="Assistant"/>
                </a:rPr>
                <a:t>parceiros</a:t>
              </a:r>
              <a:r>
                <a:rPr lang="en-US" sz="2299" spc="-22" dirty="0">
                  <a:solidFill>
                    <a:srgbClr val="000000"/>
                  </a:solidFill>
                  <a:latin typeface="Assistant"/>
                </a:rPr>
                <a:t> </a:t>
              </a:r>
              <a:r>
                <a:rPr lang="en-US" sz="2299" spc="-22" dirty="0" err="1">
                  <a:solidFill>
                    <a:srgbClr val="000000"/>
                  </a:solidFill>
                  <a:latin typeface="Assistant"/>
                </a:rPr>
                <a:t>estratégicos</a:t>
              </a:r>
              <a:r>
                <a:rPr lang="en-US" sz="2299" spc="-22" dirty="0">
                  <a:solidFill>
                    <a:srgbClr val="000000"/>
                  </a:solidFill>
                  <a:latin typeface="Assistant"/>
                </a:rPr>
                <a:t>, </a:t>
              </a:r>
              <a:r>
                <a:rPr lang="en-US" sz="2299" spc="-22" dirty="0" err="1">
                  <a:solidFill>
                    <a:srgbClr val="000000"/>
                  </a:solidFill>
                  <a:latin typeface="Assistant"/>
                </a:rPr>
                <a:t>contribuindo</a:t>
              </a:r>
              <a:r>
                <a:rPr lang="en-US" sz="2299" spc="-22" dirty="0">
                  <a:solidFill>
                    <a:srgbClr val="000000"/>
                  </a:solidFill>
                  <a:latin typeface="Assistant"/>
                </a:rPr>
                <a:t> para a </a:t>
              </a:r>
              <a:r>
                <a:rPr lang="en-US" sz="2299" spc="-22" dirty="0" err="1">
                  <a:solidFill>
                    <a:srgbClr val="000000"/>
                  </a:solidFill>
                  <a:latin typeface="Assistant"/>
                </a:rPr>
                <a:t>melhoria</a:t>
              </a:r>
              <a:r>
                <a:rPr lang="en-US" sz="2299" spc="-22" dirty="0">
                  <a:solidFill>
                    <a:srgbClr val="000000"/>
                  </a:solidFill>
                  <a:latin typeface="Assistant"/>
                </a:rPr>
                <a:t> da </a:t>
              </a:r>
              <a:r>
                <a:rPr lang="en-US" sz="2299" spc="-22" dirty="0" err="1">
                  <a:solidFill>
                    <a:srgbClr val="000000"/>
                  </a:solidFill>
                  <a:latin typeface="Assistant"/>
                </a:rPr>
                <a:t>infraestrutura</a:t>
              </a:r>
              <a:r>
                <a:rPr lang="en-US" sz="2299" spc="-22" dirty="0">
                  <a:solidFill>
                    <a:srgbClr val="000000"/>
                  </a:solidFill>
                  <a:latin typeface="Assistant"/>
                </a:rPr>
                <a:t> </a:t>
              </a:r>
              <a:r>
                <a:rPr lang="en-US" sz="2299" spc="-22" dirty="0" err="1">
                  <a:solidFill>
                    <a:srgbClr val="000000"/>
                  </a:solidFill>
                  <a:latin typeface="Assistant"/>
                </a:rPr>
                <a:t>rodoviária</a:t>
              </a:r>
              <a:r>
                <a:rPr lang="en-US" sz="2299" spc="-22" dirty="0">
                  <a:solidFill>
                    <a:srgbClr val="000000"/>
                  </a:solidFill>
                  <a:latin typeface="Assistant"/>
                </a:rPr>
                <a:t> e </a:t>
              </a:r>
              <a:r>
                <a:rPr lang="en-US" sz="2299" spc="-22" dirty="0" err="1">
                  <a:solidFill>
                    <a:srgbClr val="000000"/>
                  </a:solidFill>
                  <a:latin typeface="Assistant"/>
                </a:rPr>
                <a:t>serviços</a:t>
              </a:r>
              <a:r>
                <a:rPr lang="en-US" sz="2299" spc="-22" dirty="0">
                  <a:solidFill>
                    <a:srgbClr val="000000"/>
                  </a:solidFill>
                  <a:latin typeface="Assistant"/>
                </a:rPr>
                <a:t> </a:t>
              </a:r>
              <a:r>
                <a:rPr lang="en-US" sz="2299" spc="-22" dirty="0" err="1">
                  <a:solidFill>
                    <a:srgbClr val="000000"/>
                  </a:solidFill>
                  <a:latin typeface="Assistant"/>
                </a:rPr>
                <a:t>oferecidos</a:t>
              </a:r>
              <a:r>
                <a:rPr lang="en-US" sz="2299" spc="-22" dirty="0">
                  <a:solidFill>
                    <a:srgbClr val="000000"/>
                  </a:solidFill>
                  <a:latin typeface="Assistant"/>
                </a:rPr>
                <a:t> </a:t>
              </a:r>
              <a:r>
                <a:rPr lang="en-US" sz="2299" spc="-22" dirty="0" err="1">
                  <a:solidFill>
                    <a:srgbClr val="000000"/>
                  </a:solidFill>
                  <a:latin typeface="Assistant"/>
                </a:rPr>
                <a:t>aos</a:t>
              </a:r>
              <a:r>
                <a:rPr lang="en-US" sz="2299" spc="-22" dirty="0">
                  <a:solidFill>
                    <a:srgbClr val="000000"/>
                  </a:solidFill>
                  <a:latin typeface="Assistant"/>
                </a:rPr>
                <a:t> </a:t>
              </a:r>
              <a:r>
                <a:rPr lang="en-US" sz="2299" spc="-22" dirty="0" err="1">
                  <a:solidFill>
                    <a:srgbClr val="000000"/>
                  </a:solidFill>
                  <a:latin typeface="Assistant"/>
                </a:rPr>
                <a:t>usuários</a:t>
              </a:r>
              <a:r>
                <a:rPr lang="en-US" sz="2299" spc="-22" dirty="0">
                  <a:solidFill>
                    <a:srgbClr val="000000"/>
                  </a:solidFill>
                  <a:latin typeface="Assistant"/>
                </a:rPr>
                <a:t>. Por </a:t>
              </a:r>
              <a:r>
                <a:rPr lang="en-US" sz="2299" spc="-22" dirty="0" err="1">
                  <a:solidFill>
                    <a:srgbClr val="000000"/>
                  </a:solidFill>
                  <a:latin typeface="Assistant"/>
                </a:rPr>
                <a:t>meio</a:t>
              </a:r>
              <a:r>
                <a:rPr lang="en-US" sz="2299" spc="-22" dirty="0">
                  <a:solidFill>
                    <a:srgbClr val="000000"/>
                  </a:solidFill>
                  <a:latin typeface="Assistant"/>
                </a:rPr>
                <a:t> da </a:t>
              </a:r>
              <a:r>
                <a:rPr lang="en-US" sz="2299" spc="-22" dirty="0" err="1">
                  <a:solidFill>
                    <a:srgbClr val="000000"/>
                  </a:solidFill>
                  <a:latin typeface="Assistant"/>
                </a:rPr>
                <a:t>publicidade</a:t>
              </a:r>
              <a:r>
                <a:rPr lang="en-US" sz="2299" spc="-22" dirty="0">
                  <a:solidFill>
                    <a:srgbClr val="000000"/>
                  </a:solidFill>
                  <a:latin typeface="Assistant"/>
                </a:rPr>
                <a:t>, </a:t>
              </a:r>
              <a:r>
                <a:rPr lang="en-US" sz="2299" spc="-22" dirty="0" err="1">
                  <a:solidFill>
                    <a:srgbClr val="000000"/>
                  </a:solidFill>
                  <a:latin typeface="Assistant"/>
                </a:rPr>
                <a:t>os</a:t>
              </a:r>
              <a:r>
                <a:rPr lang="en-US" sz="2299" spc="-22" dirty="0">
                  <a:solidFill>
                    <a:srgbClr val="000000"/>
                  </a:solidFill>
                  <a:latin typeface="Assistant"/>
                </a:rPr>
                <a:t> </a:t>
              </a:r>
              <a:r>
                <a:rPr lang="en-US" sz="2299" spc="-22" dirty="0" err="1">
                  <a:solidFill>
                    <a:srgbClr val="000000"/>
                  </a:solidFill>
                  <a:latin typeface="Assistant"/>
                </a:rPr>
                <a:t>anunciantes</a:t>
              </a:r>
              <a:r>
                <a:rPr lang="en-US" sz="2299" spc="-22" dirty="0">
                  <a:solidFill>
                    <a:srgbClr val="000000"/>
                  </a:solidFill>
                  <a:latin typeface="Assistant"/>
                </a:rPr>
                <a:t> </a:t>
              </a:r>
              <a:r>
                <a:rPr lang="en-US" sz="2299" spc="-22" dirty="0" err="1">
                  <a:solidFill>
                    <a:srgbClr val="000000"/>
                  </a:solidFill>
                  <a:latin typeface="Assistant"/>
                </a:rPr>
                <a:t>também</a:t>
              </a:r>
              <a:r>
                <a:rPr lang="en-US" sz="2299" spc="-22" dirty="0">
                  <a:solidFill>
                    <a:srgbClr val="000000"/>
                  </a:solidFill>
                  <a:latin typeface="Assistant"/>
                </a:rPr>
                <a:t> </a:t>
              </a:r>
              <a:r>
                <a:rPr lang="en-US" sz="2299" spc="-22" dirty="0" err="1">
                  <a:solidFill>
                    <a:srgbClr val="000000"/>
                  </a:solidFill>
                  <a:latin typeface="Assistant"/>
                </a:rPr>
                <a:t>ajudam</a:t>
              </a:r>
              <a:r>
                <a:rPr lang="en-US" sz="2299" spc="-22" dirty="0">
                  <a:solidFill>
                    <a:srgbClr val="000000"/>
                  </a:solidFill>
                  <a:latin typeface="Assistant"/>
                </a:rPr>
                <a:t> a </a:t>
              </a:r>
              <a:r>
                <a:rPr lang="en-US" sz="2299" spc="-22" dirty="0" err="1">
                  <a:solidFill>
                    <a:srgbClr val="000000"/>
                  </a:solidFill>
                  <a:latin typeface="Assistant"/>
                </a:rPr>
                <a:t>promover</a:t>
              </a:r>
              <a:r>
                <a:rPr lang="en-US" sz="2299" spc="-22" dirty="0">
                  <a:solidFill>
                    <a:srgbClr val="000000"/>
                  </a:solidFill>
                  <a:latin typeface="Assistant"/>
                </a:rPr>
                <a:t> a </a:t>
              </a:r>
              <a:r>
                <a:rPr lang="en-US" sz="2299" spc="-22" dirty="0" err="1">
                  <a:solidFill>
                    <a:srgbClr val="000000"/>
                  </a:solidFill>
                  <a:latin typeface="Assistant"/>
                </a:rPr>
                <a:t>conscientização</a:t>
              </a:r>
              <a:r>
                <a:rPr lang="en-US" sz="2299" spc="-22" dirty="0">
                  <a:solidFill>
                    <a:srgbClr val="000000"/>
                  </a:solidFill>
                  <a:latin typeface="Assistant"/>
                </a:rPr>
                <a:t> da </a:t>
              </a:r>
              <a:r>
                <a:rPr lang="en-US" sz="2299" spc="-22" dirty="0" err="1">
                  <a:solidFill>
                    <a:srgbClr val="000000"/>
                  </a:solidFill>
                  <a:latin typeface="Assistant"/>
                </a:rPr>
                <a:t>marca</a:t>
              </a:r>
              <a:r>
                <a:rPr lang="en-US" sz="2299" spc="-22" dirty="0">
                  <a:solidFill>
                    <a:srgbClr val="000000"/>
                  </a:solidFill>
                  <a:latin typeface="Assistant"/>
                </a:rPr>
                <a:t> da </a:t>
              </a:r>
              <a:r>
                <a:rPr lang="en-US" sz="2299" spc="-22" dirty="0" err="1">
                  <a:solidFill>
                    <a:srgbClr val="000000"/>
                  </a:solidFill>
                  <a:latin typeface="Assistant"/>
                </a:rPr>
                <a:t>concessionária</a:t>
              </a:r>
              <a:r>
                <a:rPr lang="en-US" sz="2299" spc="-22" dirty="0">
                  <a:solidFill>
                    <a:srgbClr val="000000"/>
                  </a:solidFill>
                  <a:latin typeface="Assistant"/>
                </a:rPr>
                <a:t>, </a:t>
              </a:r>
              <a:r>
                <a:rPr lang="en-US" sz="2299" spc="-22" dirty="0" err="1">
                  <a:solidFill>
                    <a:srgbClr val="000000"/>
                  </a:solidFill>
                  <a:latin typeface="Assistant"/>
                </a:rPr>
                <a:t>fortalecendo</a:t>
              </a:r>
              <a:r>
                <a:rPr lang="en-US" sz="2299" spc="-22" dirty="0">
                  <a:solidFill>
                    <a:srgbClr val="000000"/>
                  </a:solidFill>
                  <a:latin typeface="Assistant"/>
                </a:rPr>
                <a:t> sua </a:t>
              </a:r>
              <a:r>
                <a:rPr lang="en-US" sz="2299" spc="-22" dirty="0" err="1">
                  <a:solidFill>
                    <a:srgbClr val="000000"/>
                  </a:solidFill>
                  <a:latin typeface="Assistant"/>
                </a:rPr>
                <a:t>posição</a:t>
              </a:r>
              <a:r>
                <a:rPr lang="en-US" sz="2299" spc="-22" dirty="0">
                  <a:solidFill>
                    <a:srgbClr val="000000"/>
                  </a:solidFill>
                  <a:latin typeface="Assistant"/>
                </a:rPr>
                <a:t> no mercado.</a:t>
              </a:r>
            </a:p>
          </p:txBody>
        </p:sp>
      </p:grpSp>
      <p:grpSp>
        <p:nvGrpSpPr>
          <p:cNvPr id="13" name="Group 13"/>
          <p:cNvGrpSpPr/>
          <p:nvPr/>
        </p:nvGrpSpPr>
        <p:grpSpPr>
          <a:xfrm>
            <a:off x="11887200" y="1428429"/>
            <a:ext cx="6078660" cy="4029109"/>
            <a:chOff x="0" y="0"/>
            <a:chExt cx="8104880" cy="5372146"/>
          </a:xfrm>
        </p:grpSpPr>
        <p:sp>
          <p:nvSpPr>
            <p:cNvPr id="14" name="TextBox 14"/>
            <p:cNvSpPr txBox="1"/>
            <p:nvPr/>
          </p:nvSpPr>
          <p:spPr>
            <a:xfrm>
              <a:off x="0" y="-38100"/>
              <a:ext cx="8104880" cy="858285"/>
            </a:xfrm>
            <a:prstGeom prst="rect">
              <a:avLst/>
            </a:prstGeom>
          </p:spPr>
          <p:txBody>
            <a:bodyPr lIns="0" tIns="0" rIns="0" bIns="0" rtlCol="0" anchor="t">
              <a:spAutoFit/>
            </a:bodyPr>
            <a:lstStyle/>
            <a:p>
              <a:pPr marL="0" lvl="0" indent="0" algn="l">
                <a:lnSpc>
                  <a:spcPts val="5283"/>
                </a:lnSpc>
                <a:spcBef>
                  <a:spcPct val="0"/>
                </a:spcBef>
              </a:pPr>
              <a:endParaRPr/>
            </a:p>
          </p:txBody>
        </p:sp>
        <p:sp>
          <p:nvSpPr>
            <p:cNvPr id="15" name="TextBox 15"/>
            <p:cNvSpPr txBox="1"/>
            <p:nvPr/>
          </p:nvSpPr>
          <p:spPr>
            <a:xfrm>
              <a:off x="0" y="1192288"/>
              <a:ext cx="8104880" cy="3919729"/>
            </a:xfrm>
            <a:prstGeom prst="rect">
              <a:avLst/>
            </a:prstGeom>
          </p:spPr>
          <p:txBody>
            <a:bodyPr lIns="0" tIns="0" rIns="0" bIns="0" rtlCol="0" anchor="t">
              <a:spAutoFit/>
            </a:bodyPr>
            <a:lstStyle/>
            <a:p>
              <a:pPr algn="just">
                <a:lnSpc>
                  <a:spcPts val="2915"/>
                </a:lnSpc>
                <a:spcBef>
                  <a:spcPct val="0"/>
                </a:spcBef>
              </a:pPr>
              <a:r>
                <a:rPr lang="en-US" sz="2082" spc="-20">
                  <a:solidFill>
                    <a:srgbClr val="000000"/>
                  </a:solidFill>
                  <a:latin typeface="Assistant"/>
                </a:rPr>
                <a:t>Um clube de vantagens oferece diversas vantagens. Primeiramente, promove a fidelização dos clientes, incentivando o uso frequente da rodovia. Além disso, cria um diferencial competitivo, atraindo mais usuários e aumentando a receita por meio de parcerias comerciais. Também pode melhorar a percepção da marca, mostrando o compromisso da concessionária com o bem-estar e satisfação dos usuários.</a:t>
              </a:r>
            </a:p>
          </p:txBody>
        </p:sp>
      </p:grpSp>
      <p:grpSp>
        <p:nvGrpSpPr>
          <p:cNvPr id="16" name="Group 16"/>
          <p:cNvGrpSpPr/>
          <p:nvPr/>
        </p:nvGrpSpPr>
        <p:grpSpPr>
          <a:xfrm>
            <a:off x="10515661" y="5143500"/>
            <a:ext cx="7368395" cy="5038029"/>
            <a:chOff x="0" y="0"/>
            <a:chExt cx="9824527" cy="6717372"/>
          </a:xfrm>
        </p:grpSpPr>
        <p:sp>
          <p:nvSpPr>
            <p:cNvPr id="17" name="TextBox 17"/>
            <p:cNvSpPr txBox="1"/>
            <p:nvPr/>
          </p:nvSpPr>
          <p:spPr>
            <a:xfrm>
              <a:off x="0" y="-47625"/>
              <a:ext cx="9824527" cy="914197"/>
            </a:xfrm>
            <a:prstGeom prst="rect">
              <a:avLst/>
            </a:prstGeom>
          </p:spPr>
          <p:txBody>
            <a:bodyPr lIns="0" tIns="0" rIns="0" bIns="0" rtlCol="0" anchor="t">
              <a:spAutoFit/>
            </a:bodyPr>
            <a:lstStyle/>
            <a:p>
              <a:pPr marL="0" lvl="0" indent="0" algn="l">
                <a:lnSpc>
                  <a:spcPts val="5582"/>
                </a:lnSpc>
                <a:spcBef>
                  <a:spcPct val="0"/>
                </a:spcBef>
              </a:pPr>
              <a:endParaRPr/>
            </a:p>
          </p:txBody>
        </p:sp>
        <p:sp>
          <p:nvSpPr>
            <p:cNvPr id="18" name="TextBox 18"/>
            <p:cNvSpPr txBox="1"/>
            <p:nvPr/>
          </p:nvSpPr>
          <p:spPr>
            <a:xfrm>
              <a:off x="0" y="1271937"/>
              <a:ext cx="9824527" cy="5170593"/>
            </a:xfrm>
            <a:prstGeom prst="rect">
              <a:avLst/>
            </a:prstGeom>
          </p:spPr>
          <p:txBody>
            <a:bodyPr lIns="0" tIns="0" rIns="0" bIns="0" rtlCol="0" anchor="t">
              <a:spAutoFit/>
            </a:bodyPr>
            <a:lstStyle/>
            <a:p>
              <a:pPr algn="just">
                <a:lnSpc>
                  <a:spcPts val="3079"/>
                </a:lnSpc>
              </a:pPr>
              <a:endParaRPr/>
            </a:p>
            <a:p>
              <a:pPr algn="just">
                <a:lnSpc>
                  <a:spcPts val="3079"/>
                </a:lnSpc>
                <a:spcBef>
                  <a:spcPct val="0"/>
                </a:spcBef>
              </a:pPr>
              <a:r>
                <a:rPr lang="en-US" sz="2199" spc="-21">
                  <a:solidFill>
                    <a:srgbClr val="000000"/>
                  </a:solidFill>
                  <a:latin typeface="Assistant"/>
                </a:rPr>
                <a:t>A concessão de pontos de recarga de veículos elétricos, alimentados por energia solar, oferece diversas vantagens. Primeiramente, atrai um novo segmento de clientes conscientes ambientalmente, ampliando a base de usuários da rodovia. Além disso, demonstra um compromisso com a sustentabilidade e redução das emissões de carbono. Também pode gerar receita adicional por meio da cobrança pelo uso dos pontos de recarga e promover uma imagem positiva da concessionária como líder em inovação e responsabilidade ambiental.</a:t>
              </a:r>
            </a:p>
          </p:txBody>
        </p:sp>
      </p:grpSp>
      <p:sp>
        <p:nvSpPr>
          <p:cNvPr id="19" name="TextBox 19"/>
          <p:cNvSpPr txBox="1"/>
          <p:nvPr/>
        </p:nvSpPr>
        <p:spPr>
          <a:xfrm>
            <a:off x="354404" y="6674946"/>
            <a:ext cx="4143563" cy="718145"/>
          </a:xfrm>
          <a:prstGeom prst="rect">
            <a:avLst/>
          </a:prstGeom>
        </p:spPr>
        <p:txBody>
          <a:bodyPr wrap="square" lIns="0" tIns="0" rIns="0" bIns="0" rtlCol="0" anchor="t">
            <a:spAutoFit/>
          </a:bodyPr>
          <a:lstStyle/>
          <a:p>
            <a:pPr algn="ctr">
              <a:lnSpc>
                <a:spcPts val="5582"/>
              </a:lnSpc>
              <a:spcBef>
                <a:spcPct val="0"/>
              </a:spcBef>
            </a:pPr>
            <a:r>
              <a:rPr lang="en-US" sz="4294" dirty="0" err="1">
                <a:solidFill>
                  <a:srgbClr val="A50C7B"/>
                </a:solidFill>
                <a:latin typeface="Halant Medium"/>
              </a:rPr>
              <a:t>Anunciantes</a:t>
            </a:r>
            <a:endParaRPr lang="en-US" sz="4294" dirty="0">
              <a:solidFill>
                <a:srgbClr val="A50C7B"/>
              </a:solidFill>
              <a:latin typeface="Halant Medium"/>
            </a:endParaRPr>
          </a:p>
        </p:txBody>
      </p:sp>
      <p:sp>
        <p:nvSpPr>
          <p:cNvPr id="20" name="TextBox 20"/>
          <p:cNvSpPr txBox="1"/>
          <p:nvPr/>
        </p:nvSpPr>
        <p:spPr>
          <a:xfrm>
            <a:off x="-719311" y="2160264"/>
            <a:ext cx="8623580" cy="494100"/>
          </a:xfrm>
          <a:prstGeom prst="rect">
            <a:avLst/>
          </a:prstGeom>
        </p:spPr>
        <p:txBody>
          <a:bodyPr lIns="0" tIns="0" rIns="0" bIns="0" rtlCol="0" anchor="t">
            <a:spAutoFit/>
          </a:bodyPr>
          <a:lstStyle/>
          <a:p>
            <a:pPr algn="ctr">
              <a:lnSpc>
                <a:spcPts val="4022"/>
              </a:lnSpc>
              <a:spcBef>
                <a:spcPct val="0"/>
              </a:spcBef>
            </a:pPr>
            <a:r>
              <a:rPr lang="en-US" sz="3094">
                <a:solidFill>
                  <a:srgbClr val="A50C7B"/>
                </a:solidFill>
                <a:latin typeface="Halant Bold"/>
              </a:rPr>
              <a:t>Tudo em uma tela de Monitoramento</a:t>
            </a:r>
          </a:p>
        </p:txBody>
      </p:sp>
      <p:sp>
        <p:nvSpPr>
          <p:cNvPr id="21" name="TextBox 21"/>
          <p:cNvSpPr txBox="1"/>
          <p:nvPr/>
        </p:nvSpPr>
        <p:spPr>
          <a:xfrm>
            <a:off x="7167439" y="1223310"/>
            <a:ext cx="4143564" cy="609035"/>
          </a:xfrm>
          <a:prstGeom prst="rect">
            <a:avLst/>
          </a:prstGeom>
        </p:spPr>
        <p:txBody>
          <a:bodyPr lIns="0" tIns="0" rIns="0" bIns="0" rtlCol="0" anchor="t">
            <a:spAutoFit/>
          </a:bodyPr>
          <a:lstStyle/>
          <a:p>
            <a:pPr algn="ctr">
              <a:lnSpc>
                <a:spcPts val="4932"/>
              </a:lnSpc>
              <a:spcBef>
                <a:spcPct val="0"/>
              </a:spcBef>
            </a:pPr>
            <a:r>
              <a:rPr lang="en-US" sz="3794">
                <a:solidFill>
                  <a:srgbClr val="A50C7B"/>
                </a:solidFill>
                <a:latin typeface="Halant Bold"/>
              </a:rPr>
              <a:t>Speed Doc</a:t>
            </a:r>
          </a:p>
        </p:txBody>
      </p:sp>
      <p:sp>
        <p:nvSpPr>
          <p:cNvPr id="22" name="TextBox 22"/>
          <p:cNvSpPr txBox="1"/>
          <p:nvPr/>
        </p:nvSpPr>
        <p:spPr>
          <a:xfrm>
            <a:off x="11506200" y="5642553"/>
            <a:ext cx="6492096" cy="718145"/>
          </a:xfrm>
          <a:prstGeom prst="rect">
            <a:avLst/>
          </a:prstGeom>
        </p:spPr>
        <p:txBody>
          <a:bodyPr wrap="square" lIns="0" tIns="0" rIns="0" bIns="0" rtlCol="0" anchor="t">
            <a:spAutoFit/>
          </a:bodyPr>
          <a:lstStyle/>
          <a:p>
            <a:pPr algn="ctr">
              <a:lnSpc>
                <a:spcPts val="5582"/>
              </a:lnSpc>
              <a:spcBef>
                <a:spcPct val="0"/>
              </a:spcBef>
            </a:pPr>
            <a:r>
              <a:rPr lang="en-US" sz="4294" dirty="0" err="1">
                <a:solidFill>
                  <a:srgbClr val="A50C7B"/>
                </a:solidFill>
                <a:latin typeface="Halant Medium"/>
              </a:rPr>
              <a:t>Pontos</a:t>
            </a:r>
            <a:r>
              <a:rPr lang="en-US" sz="4294" dirty="0">
                <a:solidFill>
                  <a:srgbClr val="A50C7B"/>
                </a:solidFill>
                <a:latin typeface="Halant Medium"/>
              </a:rPr>
              <a:t> de </a:t>
            </a:r>
            <a:r>
              <a:rPr lang="en-US" sz="4294" dirty="0" err="1">
                <a:solidFill>
                  <a:srgbClr val="A50C7B"/>
                </a:solidFill>
                <a:latin typeface="Halant Medium"/>
              </a:rPr>
              <a:t>recarga</a:t>
            </a:r>
            <a:endParaRPr lang="en-US" sz="4294" dirty="0">
              <a:solidFill>
                <a:srgbClr val="A50C7B"/>
              </a:solidFill>
              <a:latin typeface="Halant Medium"/>
            </a:endParaRPr>
          </a:p>
        </p:txBody>
      </p:sp>
      <p:sp>
        <p:nvSpPr>
          <p:cNvPr id="23" name="TextBox 23"/>
          <p:cNvSpPr txBox="1"/>
          <p:nvPr/>
        </p:nvSpPr>
        <p:spPr>
          <a:xfrm>
            <a:off x="11311003" y="1686621"/>
            <a:ext cx="6078660" cy="697936"/>
          </a:xfrm>
          <a:prstGeom prst="rect">
            <a:avLst/>
          </a:prstGeom>
        </p:spPr>
        <p:txBody>
          <a:bodyPr lIns="0" tIns="0" rIns="0" bIns="0" rtlCol="0" anchor="t">
            <a:spAutoFit/>
          </a:bodyPr>
          <a:lstStyle/>
          <a:p>
            <a:pPr algn="ctr">
              <a:lnSpc>
                <a:spcPts val="5582"/>
              </a:lnSpc>
              <a:spcBef>
                <a:spcPct val="0"/>
              </a:spcBef>
            </a:pPr>
            <a:r>
              <a:rPr lang="en-US" sz="4294">
                <a:solidFill>
                  <a:srgbClr val="A50C7B"/>
                </a:solidFill>
                <a:latin typeface="Halant Medium"/>
              </a:rPr>
              <a:t>Clube Fidelidade</a:t>
            </a:r>
          </a:p>
        </p:txBody>
      </p:sp>
      <p:sp>
        <p:nvSpPr>
          <p:cNvPr id="25" name="Freeform 4">
            <a:extLst>
              <a:ext uri="{FF2B5EF4-FFF2-40B4-BE49-F238E27FC236}">
                <a16:creationId xmlns:a16="http://schemas.microsoft.com/office/drawing/2014/main" id="{CDB59F54-E8F6-5EC6-96BE-DB17E2F9A32C}"/>
              </a:ext>
            </a:extLst>
          </p:cNvPr>
          <p:cNvSpPr/>
          <p:nvPr/>
        </p:nvSpPr>
        <p:spPr>
          <a:xfrm>
            <a:off x="16529349" y="621723"/>
            <a:ext cx="1264210" cy="1298986"/>
          </a:xfrm>
          <a:custGeom>
            <a:avLst/>
            <a:gdLst/>
            <a:ahLst/>
            <a:cxnLst/>
            <a:rect l="l" t="t" r="r" b="b"/>
            <a:pathLst>
              <a:path w="1264210" h="1298986">
                <a:moveTo>
                  <a:pt x="0" y="0"/>
                </a:moveTo>
                <a:lnTo>
                  <a:pt x="1264211" y="0"/>
                </a:lnTo>
                <a:lnTo>
                  <a:pt x="1264211" y="1298986"/>
                </a:lnTo>
                <a:lnTo>
                  <a:pt x="0" y="1298986"/>
                </a:lnTo>
                <a:lnTo>
                  <a:pt x="0" y="0"/>
                </a:lnTo>
                <a:close/>
              </a:path>
            </a:pathLst>
          </a:custGeom>
          <a:blipFill>
            <a:blip r:embed="rId3"/>
            <a:stretch>
              <a:fillRect r="-496571" b="-8862"/>
            </a:stretch>
          </a:blipFill>
        </p:spPr>
        <p:txBody>
          <a:bodyPr/>
          <a:lstStyle/>
          <a:p>
            <a:endParaRPr lang="pt-B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20115" y="1705671"/>
            <a:ext cx="5730333" cy="436120"/>
          </a:xfrm>
          <a:prstGeom prst="rect">
            <a:avLst/>
          </a:prstGeom>
        </p:spPr>
        <p:txBody>
          <a:bodyPr lIns="0" tIns="0" rIns="0" bIns="0" rtlCol="0" anchor="t">
            <a:spAutoFit/>
          </a:bodyPr>
          <a:lstStyle/>
          <a:p>
            <a:pPr>
              <a:lnSpc>
                <a:spcPts val="3518"/>
              </a:lnSpc>
            </a:pPr>
            <a:endParaRPr/>
          </a:p>
        </p:txBody>
      </p:sp>
      <p:sp>
        <p:nvSpPr>
          <p:cNvPr id="4" name="Freeform 4"/>
          <p:cNvSpPr/>
          <p:nvPr/>
        </p:nvSpPr>
        <p:spPr>
          <a:xfrm>
            <a:off x="122008" y="-37576"/>
            <a:ext cx="1264210" cy="1298986"/>
          </a:xfrm>
          <a:custGeom>
            <a:avLst/>
            <a:gdLst/>
            <a:ahLst/>
            <a:cxnLst/>
            <a:rect l="l" t="t" r="r" b="b"/>
            <a:pathLst>
              <a:path w="1264210" h="1298986">
                <a:moveTo>
                  <a:pt x="0" y="0"/>
                </a:moveTo>
                <a:lnTo>
                  <a:pt x="1264211" y="0"/>
                </a:lnTo>
                <a:lnTo>
                  <a:pt x="1264211" y="1298986"/>
                </a:lnTo>
                <a:lnTo>
                  <a:pt x="0" y="1298986"/>
                </a:lnTo>
                <a:lnTo>
                  <a:pt x="0" y="0"/>
                </a:lnTo>
                <a:close/>
              </a:path>
            </a:pathLst>
          </a:custGeom>
          <a:blipFill>
            <a:blip r:embed="rId2"/>
            <a:stretch>
              <a:fillRect r="-496571" b="-8862"/>
            </a:stretch>
          </a:blipFill>
        </p:spPr>
        <p:txBody>
          <a:bodyPr/>
          <a:lstStyle/>
          <a:p>
            <a:endParaRPr lang="pt-BR"/>
          </a:p>
        </p:txBody>
      </p:sp>
      <p:sp>
        <p:nvSpPr>
          <p:cNvPr id="6" name="TextBox 6"/>
          <p:cNvSpPr txBox="1"/>
          <p:nvPr/>
        </p:nvSpPr>
        <p:spPr>
          <a:xfrm>
            <a:off x="7072218" y="1242360"/>
            <a:ext cx="4143564" cy="401493"/>
          </a:xfrm>
          <a:prstGeom prst="rect">
            <a:avLst/>
          </a:prstGeom>
        </p:spPr>
        <p:txBody>
          <a:bodyPr lIns="0" tIns="0" rIns="0" bIns="0" rtlCol="0" anchor="t">
            <a:spAutoFit/>
          </a:bodyPr>
          <a:lstStyle/>
          <a:p>
            <a:pPr marL="0" lvl="0" indent="0" algn="l">
              <a:lnSpc>
                <a:spcPts val="3285"/>
              </a:lnSpc>
              <a:spcBef>
                <a:spcPct val="0"/>
              </a:spcBef>
            </a:pPr>
            <a:endParaRPr/>
          </a:p>
        </p:txBody>
      </p:sp>
      <p:sp>
        <p:nvSpPr>
          <p:cNvPr id="7" name="TextBox 7"/>
          <p:cNvSpPr txBox="1"/>
          <p:nvPr/>
        </p:nvSpPr>
        <p:spPr>
          <a:xfrm>
            <a:off x="128589" y="5908736"/>
            <a:ext cx="9695505" cy="697554"/>
          </a:xfrm>
          <a:prstGeom prst="rect">
            <a:avLst/>
          </a:prstGeom>
        </p:spPr>
        <p:txBody>
          <a:bodyPr lIns="0" tIns="0" rIns="0" bIns="0" rtlCol="0" anchor="t">
            <a:spAutoFit/>
          </a:bodyPr>
          <a:lstStyle/>
          <a:p>
            <a:pPr marL="0" lvl="0" indent="0" algn="l">
              <a:lnSpc>
                <a:spcPts val="5582"/>
              </a:lnSpc>
              <a:spcBef>
                <a:spcPct val="0"/>
              </a:spcBef>
            </a:pPr>
            <a:endParaRPr/>
          </a:p>
        </p:txBody>
      </p:sp>
      <p:sp>
        <p:nvSpPr>
          <p:cNvPr id="8" name="TextBox 8"/>
          <p:cNvSpPr txBox="1"/>
          <p:nvPr/>
        </p:nvSpPr>
        <p:spPr>
          <a:xfrm>
            <a:off x="11919637" y="1390329"/>
            <a:ext cx="6078660" cy="653239"/>
          </a:xfrm>
          <a:prstGeom prst="rect">
            <a:avLst/>
          </a:prstGeom>
        </p:spPr>
        <p:txBody>
          <a:bodyPr lIns="0" tIns="0" rIns="0" bIns="0" rtlCol="0" anchor="t">
            <a:spAutoFit/>
          </a:bodyPr>
          <a:lstStyle/>
          <a:p>
            <a:pPr marL="0" lvl="0" indent="0" algn="l">
              <a:lnSpc>
                <a:spcPts val="5283"/>
              </a:lnSpc>
              <a:spcBef>
                <a:spcPct val="0"/>
              </a:spcBef>
            </a:pPr>
            <a:endParaRPr/>
          </a:p>
        </p:txBody>
      </p:sp>
      <p:sp>
        <p:nvSpPr>
          <p:cNvPr id="9" name="TextBox 9"/>
          <p:cNvSpPr txBox="1"/>
          <p:nvPr/>
        </p:nvSpPr>
        <p:spPr>
          <a:xfrm>
            <a:off x="10515661" y="5095875"/>
            <a:ext cx="7368395" cy="697554"/>
          </a:xfrm>
          <a:prstGeom prst="rect">
            <a:avLst/>
          </a:prstGeom>
        </p:spPr>
        <p:txBody>
          <a:bodyPr lIns="0" tIns="0" rIns="0" bIns="0" rtlCol="0" anchor="t">
            <a:spAutoFit/>
          </a:bodyPr>
          <a:lstStyle/>
          <a:p>
            <a:pPr marL="0" lvl="0" indent="0" algn="l">
              <a:lnSpc>
                <a:spcPts val="5582"/>
              </a:lnSpc>
              <a:spcBef>
                <a:spcPct val="0"/>
              </a:spcBef>
            </a:pPr>
            <a:endParaRPr/>
          </a:p>
        </p:txBody>
      </p:sp>
      <p:sp>
        <p:nvSpPr>
          <p:cNvPr id="10" name="TextBox 10"/>
          <p:cNvSpPr txBox="1"/>
          <p:nvPr/>
        </p:nvSpPr>
        <p:spPr>
          <a:xfrm>
            <a:off x="186372" y="2231421"/>
            <a:ext cx="18101628" cy="5914877"/>
          </a:xfrm>
          <a:prstGeom prst="rect">
            <a:avLst/>
          </a:prstGeom>
        </p:spPr>
        <p:txBody>
          <a:bodyPr lIns="0" tIns="0" rIns="0" bIns="0" rtlCol="0" anchor="t">
            <a:spAutoFit/>
          </a:bodyPr>
          <a:lstStyle/>
          <a:p>
            <a:pPr>
              <a:lnSpc>
                <a:spcPts val="2940"/>
              </a:lnSpc>
              <a:spcBef>
                <a:spcPct val="0"/>
              </a:spcBef>
            </a:pPr>
            <a:r>
              <a:rPr lang="en-US" sz="2261">
                <a:solidFill>
                  <a:srgbClr val="A50C7B"/>
                </a:solidFill>
                <a:latin typeface="Assistant"/>
              </a:rPr>
              <a:t>1. Acesso às Câmeras:</a:t>
            </a:r>
            <a:r>
              <a:rPr lang="en-US" sz="2261">
                <a:solidFill>
                  <a:srgbClr val="000000"/>
                </a:solidFill>
                <a:latin typeface="Assistant"/>
              </a:rPr>
              <a:t> Visualização em tempo real das condições de tráfego e segurança em diferentes pontos da rodovia.  </a:t>
            </a:r>
          </a:p>
          <a:p>
            <a:pPr>
              <a:lnSpc>
                <a:spcPts val="2940"/>
              </a:lnSpc>
              <a:spcBef>
                <a:spcPct val="0"/>
              </a:spcBef>
            </a:pPr>
            <a:r>
              <a:rPr lang="en-US" sz="2261">
                <a:solidFill>
                  <a:srgbClr val="A50C7B"/>
                </a:solidFill>
                <a:latin typeface="Assistant"/>
              </a:rPr>
              <a:t>2. Status e Funcionamento do FreeFlow: </a:t>
            </a:r>
            <a:r>
              <a:rPr lang="en-US" sz="2261">
                <a:solidFill>
                  <a:srgbClr val="000000"/>
                </a:solidFill>
                <a:latin typeface="Assistant"/>
              </a:rPr>
              <a:t>Monitoramento em tempo real do fluxo de tráfego, ajudando a identificar e resolver rapidamente qualquer problema.</a:t>
            </a:r>
          </a:p>
          <a:p>
            <a:pPr>
              <a:lnSpc>
                <a:spcPts val="2810"/>
              </a:lnSpc>
              <a:spcBef>
                <a:spcPct val="0"/>
              </a:spcBef>
            </a:pPr>
            <a:r>
              <a:rPr lang="en-US" sz="2161">
                <a:solidFill>
                  <a:srgbClr val="000000"/>
                </a:solidFill>
                <a:latin typeface="Assistant"/>
              </a:rPr>
              <a:t>3. Solicitação de Emergências: Facilidade para os usuários solicitarem assistência em casos de emergência, proporcionando maior segurança e tranquilidade.</a:t>
            </a:r>
          </a:p>
          <a:p>
            <a:pPr>
              <a:lnSpc>
                <a:spcPts val="2940"/>
              </a:lnSpc>
              <a:spcBef>
                <a:spcPct val="0"/>
              </a:spcBef>
            </a:pPr>
            <a:r>
              <a:rPr lang="en-US" sz="2261">
                <a:solidFill>
                  <a:srgbClr val="A50C7B"/>
                </a:solidFill>
                <a:latin typeface="Assistant"/>
              </a:rPr>
              <a:t>4. Acompanhamento de Situações de Emergência:</a:t>
            </a:r>
            <a:r>
              <a:rPr lang="en-US" sz="2261">
                <a:solidFill>
                  <a:srgbClr val="000000"/>
                </a:solidFill>
                <a:latin typeface="Assistant"/>
              </a:rPr>
              <a:t> Visualização em tempo real de situações de emergência e resposta coordenada para lidar com elas de forma eficaz.</a:t>
            </a:r>
          </a:p>
          <a:p>
            <a:pPr>
              <a:lnSpc>
                <a:spcPts val="2940"/>
              </a:lnSpc>
              <a:spcBef>
                <a:spcPct val="0"/>
              </a:spcBef>
            </a:pPr>
            <a:r>
              <a:rPr lang="en-US" sz="2261">
                <a:solidFill>
                  <a:srgbClr val="A50C7B"/>
                </a:solidFill>
                <a:latin typeface="Assistant"/>
              </a:rPr>
              <a:t>5. Monitoramento do Clima:</a:t>
            </a:r>
            <a:r>
              <a:rPr lang="en-US" sz="2261">
                <a:solidFill>
                  <a:srgbClr val="000000"/>
                </a:solidFill>
                <a:latin typeface="Assistant"/>
              </a:rPr>
              <a:t> Acompanhamento das condições meteorológicas para garantir a segurança dos usuários e responder adequadamente a condições adversas.</a:t>
            </a:r>
          </a:p>
          <a:p>
            <a:pPr>
              <a:lnSpc>
                <a:spcPts val="2940"/>
              </a:lnSpc>
              <a:spcBef>
                <a:spcPct val="0"/>
              </a:spcBef>
            </a:pPr>
            <a:r>
              <a:rPr lang="en-US" sz="2261">
                <a:solidFill>
                  <a:srgbClr val="A50C7B"/>
                </a:solidFill>
                <a:latin typeface="Assistant"/>
              </a:rPr>
              <a:t>6. Propagandas:</a:t>
            </a:r>
            <a:r>
              <a:rPr lang="en-US" sz="2261">
                <a:solidFill>
                  <a:srgbClr val="000000"/>
                </a:solidFill>
                <a:latin typeface="Assistant"/>
              </a:rPr>
              <a:t> Exibição de propagandas relevantes, oferecendo oportunidades de marketing para empresas parceiras e gerando receita adicional.</a:t>
            </a:r>
          </a:p>
          <a:p>
            <a:pPr>
              <a:lnSpc>
                <a:spcPts val="2940"/>
              </a:lnSpc>
              <a:spcBef>
                <a:spcPct val="0"/>
              </a:spcBef>
            </a:pPr>
            <a:r>
              <a:rPr lang="en-US" sz="2261">
                <a:solidFill>
                  <a:srgbClr val="A50C7B"/>
                </a:solidFill>
                <a:latin typeface="Assistant"/>
              </a:rPr>
              <a:t>7. Pontos de Recarga de Veículos Elétricos:</a:t>
            </a:r>
            <a:r>
              <a:rPr lang="en-US" sz="2261">
                <a:solidFill>
                  <a:srgbClr val="000000"/>
                </a:solidFill>
                <a:latin typeface="Assistant"/>
              </a:rPr>
              <a:t> Localização e disponibilidade dos pontos de recarga, incentivando o uso de veículos elétricos e promovendo a sustentabilidade.</a:t>
            </a:r>
          </a:p>
          <a:p>
            <a:pPr>
              <a:lnSpc>
                <a:spcPts val="2940"/>
              </a:lnSpc>
              <a:spcBef>
                <a:spcPct val="0"/>
              </a:spcBef>
            </a:pPr>
            <a:r>
              <a:rPr lang="en-US" sz="2261">
                <a:solidFill>
                  <a:srgbClr val="A50C7B"/>
                </a:solidFill>
                <a:latin typeface="Assistant"/>
              </a:rPr>
              <a:t>8. Abertura de Chamados:</a:t>
            </a:r>
            <a:r>
              <a:rPr lang="en-US" sz="2261">
                <a:solidFill>
                  <a:srgbClr val="000000"/>
                </a:solidFill>
                <a:latin typeface="Assistant"/>
              </a:rPr>
              <a:t> Possibilidade de abrir chamados para relatar problemas na rodovia ou solicitar assistência, garantindo uma resposta rápida e eficiente.</a:t>
            </a:r>
          </a:p>
          <a:p>
            <a:pPr>
              <a:lnSpc>
                <a:spcPts val="2940"/>
              </a:lnSpc>
              <a:spcBef>
                <a:spcPct val="0"/>
              </a:spcBef>
            </a:pPr>
            <a:r>
              <a:rPr lang="en-US" sz="2261">
                <a:solidFill>
                  <a:srgbClr val="A50C7B"/>
                </a:solidFill>
                <a:latin typeface="Assistant"/>
              </a:rPr>
              <a:t>9. Acompanhamento de Todos os Aspectos:</a:t>
            </a:r>
            <a:r>
              <a:rPr lang="en-US" sz="2261">
                <a:solidFill>
                  <a:srgbClr val="000000"/>
                </a:solidFill>
                <a:latin typeface="Assistant"/>
              </a:rPr>
              <a:t> Centralização de informações para acompanhar todos os aspectos operacionais da concessionária, facilitando a gestão e tomada de decisões.</a:t>
            </a:r>
          </a:p>
          <a:p>
            <a:pPr algn="just">
              <a:lnSpc>
                <a:spcPts val="2940"/>
              </a:lnSpc>
              <a:spcBef>
                <a:spcPct val="0"/>
              </a:spcBef>
            </a:pPr>
            <a:endParaRPr lang="en-US" sz="2261">
              <a:solidFill>
                <a:srgbClr val="000000"/>
              </a:solidFill>
              <a:latin typeface="Assistant"/>
            </a:endParaRPr>
          </a:p>
        </p:txBody>
      </p:sp>
      <p:sp>
        <p:nvSpPr>
          <p:cNvPr id="11" name="TextBox 11"/>
          <p:cNvSpPr txBox="1"/>
          <p:nvPr/>
        </p:nvSpPr>
        <p:spPr>
          <a:xfrm>
            <a:off x="128589" y="1122680"/>
            <a:ext cx="18159411" cy="763268"/>
          </a:xfrm>
          <a:prstGeom prst="rect">
            <a:avLst/>
          </a:prstGeom>
        </p:spPr>
        <p:txBody>
          <a:bodyPr lIns="0" tIns="0" rIns="0" bIns="0" rtlCol="0" anchor="t">
            <a:spAutoFit/>
          </a:bodyPr>
          <a:lstStyle/>
          <a:p>
            <a:pPr>
              <a:lnSpc>
                <a:spcPts val="3080"/>
              </a:lnSpc>
            </a:pPr>
            <a:r>
              <a:rPr lang="en-US" sz="2200">
                <a:solidFill>
                  <a:srgbClr val="A50C7B"/>
                </a:solidFill>
                <a:latin typeface="Open Sans Bold"/>
              </a:rPr>
              <a:t>Seu site para a concessionária de rodovia oferece uma experiência completa com uma única tela de monitoramento, trazendo inúmeras vantagens:</a:t>
            </a:r>
          </a:p>
        </p:txBody>
      </p:sp>
      <p:sp>
        <p:nvSpPr>
          <p:cNvPr id="12" name="TextBox 12"/>
          <p:cNvSpPr txBox="1"/>
          <p:nvPr/>
        </p:nvSpPr>
        <p:spPr>
          <a:xfrm>
            <a:off x="0" y="8294287"/>
            <a:ext cx="18288000" cy="655954"/>
          </a:xfrm>
          <a:prstGeom prst="rect">
            <a:avLst/>
          </a:prstGeom>
        </p:spPr>
        <p:txBody>
          <a:bodyPr lIns="0" tIns="0" rIns="0" bIns="0" rtlCol="0" anchor="t">
            <a:spAutoFit/>
          </a:bodyPr>
          <a:lstStyle/>
          <a:p>
            <a:pPr>
              <a:lnSpc>
                <a:spcPts val="2695"/>
              </a:lnSpc>
            </a:pPr>
            <a:r>
              <a:rPr lang="en-US" sz="1925">
                <a:solidFill>
                  <a:srgbClr val="A50C7B"/>
                </a:solidFill>
                <a:latin typeface="Open Sans Bold"/>
              </a:rPr>
              <a:t>Essa abordagem centralizada e integrada proporciona maior eficiência, segurança e comodidade para os usuários da rodovia, além de oferecer oportunidades de receita e fortalecimento da marca para a concessionária.</a:t>
            </a:r>
          </a:p>
        </p:txBody>
      </p:sp>
      <p:sp>
        <p:nvSpPr>
          <p:cNvPr id="13" name="TextBox 13"/>
          <p:cNvSpPr txBox="1"/>
          <p:nvPr/>
        </p:nvSpPr>
        <p:spPr>
          <a:xfrm>
            <a:off x="3547092" y="-305"/>
            <a:ext cx="9251002" cy="1056311"/>
          </a:xfrm>
          <a:prstGeom prst="rect">
            <a:avLst/>
          </a:prstGeom>
        </p:spPr>
        <p:txBody>
          <a:bodyPr lIns="0" tIns="0" rIns="0" bIns="0" rtlCol="0" anchor="t">
            <a:spAutoFit/>
          </a:bodyPr>
          <a:lstStyle/>
          <a:p>
            <a:pPr>
              <a:lnSpc>
                <a:spcPts val="8345"/>
              </a:lnSpc>
            </a:pPr>
            <a:r>
              <a:rPr lang="en-US" sz="7072">
                <a:solidFill>
                  <a:srgbClr val="731F7D"/>
                </a:solidFill>
                <a:latin typeface="HK Grotesk"/>
              </a:rPr>
              <a:t>Tela de Monitoramento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91542" y="7623582"/>
            <a:ext cx="8036853" cy="2394585"/>
          </a:xfrm>
          <a:custGeom>
            <a:avLst/>
            <a:gdLst/>
            <a:ahLst/>
            <a:cxnLst/>
            <a:rect l="l" t="t" r="r" b="b"/>
            <a:pathLst>
              <a:path w="8036853" h="2394585">
                <a:moveTo>
                  <a:pt x="0" y="0"/>
                </a:moveTo>
                <a:lnTo>
                  <a:pt x="8036853" y="0"/>
                </a:lnTo>
                <a:lnTo>
                  <a:pt x="8036853" y="2394585"/>
                </a:lnTo>
                <a:lnTo>
                  <a:pt x="0" y="2394585"/>
                </a:lnTo>
                <a:lnTo>
                  <a:pt x="0" y="0"/>
                </a:lnTo>
                <a:close/>
              </a:path>
            </a:pathLst>
          </a:custGeom>
          <a:blipFill>
            <a:blip r:embed="rId2"/>
            <a:stretch>
              <a:fillRect/>
            </a:stretch>
          </a:blipFill>
        </p:spPr>
        <p:txBody>
          <a:bodyPr/>
          <a:lstStyle/>
          <a:p>
            <a:endParaRPr lang="pt-BR"/>
          </a:p>
        </p:txBody>
      </p:sp>
      <p:sp>
        <p:nvSpPr>
          <p:cNvPr id="3" name="Freeform 3"/>
          <p:cNvSpPr/>
          <p:nvPr/>
        </p:nvSpPr>
        <p:spPr>
          <a:xfrm>
            <a:off x="0" y="9089707"/>
            <a:ext cx="1264210" cy="1298986"/>
          </a:xfrm>
          <a:custGeom>
            <a:avLst/>
            <a:gdLst/>
            <a:ahLst/>
            <a:cxnLst/>
            <a:rect l="l" t="t" r="r" b="b"/>
            <a:pathLst>
              <a:path w="1264210" h="1298986">
                <a:moveTo>
                  <a:pt x="0" y="0"/>
                </a:moveTo>
                <a:lnTo>
                  <a:pt x="1264210" y="0"/>
                </a:lnTo>
                <a:lnTo>
                  <a:pt x="1264210" y="1298986"/>
                </a:lnTo>
                <a:lnTo>
                  <a:pt x="0" y="1298986"/>
                </a:lnTo>
                <a:lnTo>
                  <a:pt x="0" y="0"/>
                </a:lnTo>
                <a:close/>
              </a:path>
            </a:pathLst>
          </a:custGeom>
          <a:blipFill>
            <a:blip r:embed="rId3"/>
            <a:stretch>
              <a:fillRect r="-496571" b="-8862"/>
            </a:stretch>
          </a:blipFill>
        </p:spPr>
        <p:txBody>
          <a:bodyPr/>
          <a:lstStyle/>
          <a:p>
            <a:endParaRPr lang="pt-BR"/>
          </a:p>
        </p:txBody>
      </p:sp>
      <p:sp>
        <p:nvSpPr>
          <p:cNvPr id="4" name="TextBox 4"/>
          <p:cNvSpPr txBox="1"/>
          <p:nvPr/>
        </p:nvSpPr>
        <p:spPr>
          <a:xfrm>
            <a:off x="342903" y="1959293"/>
            <a:ext cx="17537899" cy="5863588"/>
          </a:xfrm>
          <a:prstGeom prst="rect">
            <a:avLst/>
          </a:prstGeom>
        </p:spPr>
        <p:txBody>
          <a:bodyPr lIns="0" tIns="0" rIns="0" bIns="0" rtlCol="0" anchor="t">
            <a:spAutoFit/>
          </a:bodyPr>
          <a:lstStyle/>
          <a:p>
            <a:pPr>
              <a:lnSpc>
                <a:spcPts val="3640"/>
              </a:lnSpc>
            </a:pPr>
            <a:r>
              <a:rPr lang="en-US" sz="2600">
                <a:solidFill>
                  <a:srgbClr val="000000"/>
                </a:solidFill>
                <a:latin typeface="Assistant Bold"/>
              </a:rPr>
              <a:t>Um sistema de financiamento de dívidas de veículos, incluindo pagamentos como IPVA, multas e licenciamento, proporciona uma solução prática e acessível para os proprietários de veículos. Através do aplicativo da concessionária, os proprietários podem facilmente parcelar esses pagamentos a prazos acessíveis, mantendo seus veículos regularizados de forma conveniente.</a:t>
            </a:r>
          </a:p>
          <a:p>
            <a:pPr>
              <a:lnSpc>
                <a:spcPts val="3640"/>
              </a:lnSpc>
            </a:pPr>
            <a:endParaRPr lang="en-US" sz="2600">
              <a:solidFill>
                <a:srgbClr val="000000"/>
              </a:solidFill>
              <a:latin typeface="Assistant Bold"/>
            </a:endParaRPr>
          </a:p>
          <a:p>
            <a:pPr>
              <a:lnSpc>
                <a:spcPts val="3640"/>
              </a:lnSpc>
            </a:pPr>
            <a:r>
              <a:rPr lang="en-US" sz="2600">
                <a:solidFill>
                  <a:srgbClr val="000000"/>
                </a:solidFill>
                <a:latin typeface="Assistant Bold"/>
              </a:rPr>
              <a:t>Este sistema utiliza câmeras, seja do FreeFlow ou já instaladas nas rodovias, juntamente com acesso ao site da Receita Federal para identificar veículos e seus proprietários. Em caso de dívidas, os proprietários são notificados por e-mail e por meio do aplicativo, oferecendo-lhes a opção de parcelamento sem burocracia, via cartão de crédito.</a:t>
            </a:r>
          </a:p>
          <a:p>
            <a:pPr>
              <a:lnSpc>
                <a:spcPts val="3640"/>
              </a:lnSpc>
            </a:pPr>
            <a:endParaRPr lang="en-US" sz="2600">
              <a:solidFill>
                <a:srgbClr val="000000"/>
              </a:solidFill>
              <a:latin typeface="Assistant Bold"/>
            </a:endParaRPr>
          </a:p>
          <a:p>
            <a:pPr>
              <a:lnSpc>
                <a:spcPts val="3640"/>
              </a:lnSpc>
            </a:pPr>
            <a:r>
              <a:rPr lang="en-US" sz="2600">
                <a:solidFill>
                  <a:srgbClr val="000000"/>
                </a:solidFill>
                <a:latin typeface="Assistant Bold"/>
              </a:rPr>
              <a:t>Essa abordagem pioneira agrega valor à rodovia, transmitindo aos usuários um senso de cuidado e responsabilidade. Além disso, oferece taxas de juros justas, garantindo benefícios mútuos para os proprietários de veículos e a concessionária.</a:t>
            </a:r>
          </a:p>
          <a:p>
            <a:pPr>
              <a:lnSpc>
                <a:spcPts val="3080"/>
              </a:lnSpc>
            </a:pPr>
            <a:endParaRPr lang="en-US" sz="2600">
              <a:solidFill>
                <a:srgbClr val="000000"/>
              </a:solidFill>
              <a:latin typeface="Assistant Bold"/>
            </a:endParaRPr>
          </a:p>
        </p:txBody>
      </p:sp>
      <p:sp>
        <p:nvSpPr>
          <p:cNvPr id="5" name="Freeform 5"/>
          <p:cNvSpPr/>
          <p:nvPr/>
        </p:nvSpPr>
        <p:spPr>
          <a:xfrm rot="-10094169">
            <a:off x="1150463" y="174752"/>
            <a:ext cx="1896202" cy="1765841"/>
          </a:xfrm>
          <a:custGeom>
            <a:avLst/>
            <a:gdLst/>
            <a:ahLst/>
            <a:cxnLst/>
            <a:rect l="l" t="t" r="r" b="b"/>
            <a:pathLst>
              <a:path w="6176663" h="5906434">
                <a:moveTo>
                  <a:pt x="0" y="0"/>
                </a:moveTo>
                <a:lnTo>
                  <a:pt x="6176662" y="0"/>
                </a:lnTo>
                <a:lnTo>
                  <a:pt x="6176662" y="5906434"/>
                </a:lnTo>
                <a:lnTo>
                  <a:pt x="0" y="5906434"/>
                </a:lnTo>
                <a:lnTo>
                  <a:pt x="0" y="0"/>
                </a:lnTo>
                <a:close/>
              </a:path>
            </a:pathLst>
          </a:custGeom>
          <a:blipFill>
            <a:blip r:embed="rId4"/>
            <a:stretch>
              <a:fillRect/>
            </a:stretch>
          </a:blipFill>
        </p:spPr>
        <p:txBody>
          <a:bodyPr/>
          <a:lstStyle/>
          <a:p>
            <a:endParaRPr lang="pt-BR"/>
          </a:p>
        </p:txBody>
      </p:sp>
      <p:sp>
        <p:nvSpPr>
          <p:cNvPr id="6" name="Freeform 6"/>
          <p:cNvSpPr/>
          <p:nvPr/>
        </p:nvSpPr>
        <p:spPr>
          <a:xfrm>
            <a:off x="13744149" y="0"/>
            <a:ext cx="4726037" cy="1584452"/>
          </a:xfrm>
          <a:custGeom>
            <a:avLst/>
            <a:gdLst/>
            <a:ahLst/>
            <a:cxnLst/>
            <a:rect l="l" t="t" r="r" b="b"/>
            <a:pathLst>
              <a:path w="4726037" h="1584452">
                <a:moveTo>
                  <a:pt x="0" y="0"/>
                </a:moveTo>
                <a:lnTo>
                  <a:pt x="4726038" y="0"/>
                </a:lnTo>
                <a:lnTo>
                  <a:pt x="4726038" y="1584452"/>
                </a:lnTo>
                <a:lnTo>
                  <a:pt x="0" y="1584452"/>
                </a:lnTo>
                <a:lnTo>
                  <a:pt x="0" y="0"/>
                </a:lnTo>
                <a:close/>
              </a:path>
            </a:pathLst>
          </a:custGeom>
          <a:blipFill>
            <a:blip r:embed="rId5"/>
            <a:stretch>
              <a:fillRect/>
            </a:stretch>
          </a:blipFill>
        </p:spPr>
        <p:txBody>
          <a:bodyPr/>
          <a:lstStyle/>
          <a:p>
            <a:endParaRPr lang="pt-BR"/>
          </a:p>
        </p:txBody>
      </p:sp>
      <p:sp>
        <p:nvSpPr>
          <p:cNvPr id="7" name="TextBox 7"/>
          <p:cNvSpPr txBox="1"/>
          <p:nvPr/>
        </p:nvSpPr>
        <p:spPr>
          <a:xfrm>
            <a:off x="5821647" y="268833"/>
            <a:ext cx="5307614" cy="1056311"/>
          </a:xfrm>
          <a:prstGeom prst="rect">
            <a:avLst/>
          </a:prstGeom>
        </p:spPr>
        <p:txBody>
          <a:bodyPr lIns="0" tIns="0" rIns="0" bIns="0" rtlCol="0" anchor="t">
            <a:spAutoFit/>
          </a:bodyPr>
          <a:lstStyle/>
          <a:p>
            <a:pPr>
              <a:lnSpc>
                <a:spcPts val="8345"/>
              </a:lnSpc>
            </a:pPr>
            <a:r>
              <a:rPr lang="en-US" sz="7072">
                <a:solidFill>
                  <a:srgbClr val="731F7D"/>
                </a:solidFill>
                <a:latin typeface="HK Grotesk Bold"/>
              </a:rPr>
              <a:t>Speed Doc</a:t>
            </a:r>
          </a:p>
        </p:txBody>
      </p:sp>
      <p:sp>
        <p:nvSpPr>
          <p:cNvPr id="8" name="Freeform 8"/>
          <p:cNvSpPr/>
          <p:nvPr/>
        </p:nvSpPr>
        <p:spPr>
          <a:xfrm rot="1705580">
            <a:off x="16334437" y="8183740"/>
            <a:ext cx="1570328" cy="1983245"/>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6"/>
            <a:stretch>
              <a:fillRect/>
            </a:stretch>
          </a:blipFill>
        </p:spPr>
        <p:txBody>
          <a:bodyPr/>
          <a:lstStyle/>
          <a:p>
            <a:endParaRPr lang="pt-B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13119">
            <a:off x="15470087" y="478788"/>
            <a:ext cx="2484695" cy="1821477"/>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2"/>
            <a:stretch>
              <a:fillRect/>
            </a:stretch>
          </a:blipFill>
        </p:spPr>
        <p:txBody>
          <a:bodyPr/>
          <a:lstStyle/>
          <a:p>
            <a:endParaRPr lang="pt-BR"/>
          </a:p>
        </p:txBody>
      </p:sp>
      <p:sp>
        <p:nvSpPr>
          <p:cNvPr id="3" name="Freeform 3"/>
          <p:cNvSpPr/>
          <p:nvPr/>
        </p:nvSpPr>
        <p:spPr>
          <a:xfrm rot="1705580">
            <a:off x="2014423" y="7332815"/>
            <a:ext cx="2262814" cy="295376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3"/>
            <a:stretch>
              <a:fillRect/>
            </a:stretch>
          </a:blipFill>
        </p:spPr>
        <p:txBody>
          <a:bodyPr/>
          <a:lstStyle/>
          <a:p>
            <a:endParaRPr lang="pt-BR"/>
          </a:p>
        </p:txBody>
      </p:sp>
      <p:sp>
        <p:nvSpPr>
          <p:cNvPr id="5" name="TextBox 5"/>
          <p:cNvSpPr txBox="1"/>
          <p:nvPr/>
        </p:nvSpPr>
        <p:spPr>
          <a:xfrm>
            <a:off x="7386144" y="1038225"/>
            <a:ext cx="5307614" cy="1056311"/>
          </a:xfrm>
          <a:prstGeom prst="rect">
            <a:avLst/>
          </a:prstGeom>
        </p:spPr>
        <p:txBody>
          <a:bodyPr lIns="0" tIns="0" rIns="0" bIns="0" rtlCol="0" anchor="t">
            <a:spAutoFit/>
          </a:bodyPr>
          <a:lstStyle/>
          <a:p>
            <a:pPr>
              <a:lnSpc>
                <a:spcPts val="8345"/>
              </a:lnSpc>
            </a:pPr>
            <a:r>
              <a:rPr lang="en-US" sz="7072">
                <a:solidFill>
                  <a:srgbClr val="731F7D"/>
                </a:solidFill>
                <a:latin typeface="HK Grotesk Bold"/>
              </a:rPr>
              <a:t>Anunciantes</a:t>
            </a:r>
          </a:p>
        </p:txBody>
      </p:sp>
      <p:sp>
        <p:nvSpPr>
          <p:cNvPr id="6" name="TextBox 6"/>
          <p:cNvSpPr txBox="1"/>
          <p:nvPr/>
        </p:nvSpPr>
        <p:spPr>
          <a:xfrm>
            <a:off x="2564405" y="2412421"/>
            <a:ext cx="10895853" cy="5046239"/>
          </a:xfrm>
          <a:prstGeom prst="rect">
            <a:avLst/>
          </a:prstGeom>
        </p:spPr>
        <p:txBody>
          <a:bodyPr lIns="0" tIns="0" rIns="0" bIns="0" rtlCol="0" anchor="t">
            <a:spAutoFit/>
          </a:bodyPr>
          <a:lstStyle/>
          <a:p>
            <a:pPr>
              <a:lnSpc>
                <a:spcPts val="3359"/>
              </a:lnSpc>
              <a:spcBef>
                <a:spcPct val="0"/>
              </a:spcBef>
            </a:pPr>
            <a:r>
              <a:rPr lang="en-US" sz="2399" spc="-23">
                <a:solidFill>
                  <a:srgbClr val="000000"/>
                </a:solidFill>
                <a:latin typeface="Assistant"/>
              </a:rPr>
              <a:t>Oferecer serviços de anúncios em estradas para uma concessionária pode trazer diversas vantagens em termos de lucro e parcerias. A venda de espaços publicitários nas estradas pode gerar uma fonte adicional de receita para a concessionária, aumentando seus lucros. Além disso, os anúncios podem proporcionar uma fonte de renda constante, ajudando a manter uma operação financeiramente estável, mesmo em períodos de baixo fluxo. Ao oferecer oportunidades de publicidade, a concessionária pode estabelecer parcerias estratégicas com empresas locais, regionais ou nacionais. A publicidade nas estradas não só beneficia as empresas anunciantes, mas também o usuários que podem receber informações úteis sobre produtos, serviços ou eventos locais durante suas viagens. As estradas oferecem um alcance significativo de público, garantindo que os anúncios sejam vistos por um grande número de pessoas, aumentando a eficácia das campanhas publicitárias. </a:t>
            </a:r>
          </a:p>
        </p:txBody>
      </p:sp>
      <p:sp>
        <p:nvSpPr>
          <p:cNvPr id="7" name="Freeform 7"/>
          <p:cNvSpPr/>
          <p:nvPr/>
        </p:nvSpPr>
        <p:spPr>
          <a:xfrm>
            <a:off x="15195286" y="3858046"/>
            <a:ext cx="3599356" cy="3698366"/>
          </a:xfrm>
          <a:custGeom>
            <a:avLst/>
            <a:gdLst/>
            <a:ahLst/>
            <a:cxnLst/>
            <a:rect l="l" t="t" r="r" b="b"/>
            <a:pathLst>
              <a:path w="3599356" h="3698366">
                <a:moveTo>
                  <a:pt x="0" y="0"/>
                </a:moveTo>
                <a:lnTo>
                  <a:pt x="3599356" y="0"/>
                </a:lnTo>
                <a:lnTo>
                  <a:pt x="3599356" y="3698366"/>
                </a:lnTo>
                <a:lnTo>
                  <a:pt x="0" y="3698366"/>
                </a:lnTo>
                <a:lnTo>
                  <a:pt x="0" y="0"/>
                </a:lnTo>
                <a:close/>
              </a:path>
            </a:pathLst>
          </a:custGeom>
          <a:blipFill>
            <a:blip r:embed="rId4"/>
            <a:stretch>
              <a:fillRect r="-496571" b="-8862"/>
            </a:stretch>
          </a:blipFill>
        </p:spPr>
        <p:txBody>
          <a:bodyPr/>
          <a:lstStyle/>
          <a:p>
            <a:endParaRPr lang="pt-B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64986" y="723900"/>
            <a:ext cx="2760614" cy="2248436"/>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txBody>
          <a:bodyPr/>
          <a:lstStyle/>
          <a:p>
            <a:endParaRPr lang="pt-BR"/>
          </a:p>
        </p:txBody>
      </p:sp>
      <p:sp>
        <p:nvSpPr>
          <p:cNvPr id="3" name="Freeform 3"/>
          <p:cNvSpPr/>
          <p:nvPr/>
        </p:nvSpPr>
        <p:spPr>
          <a:xfrm rot="6148233">
            <a:off x="12670310" y="4890326"/>
            <a:ext cx="4728590" cy="4213518"/>
          </a:xfrm>
          <a:custGeom>
            <a:avLst/>
            <a:gdLst/>
            <a:ahLst/>
            <a:cxnLst/>
            <a:rect l="l" t="t" r="r" b="b"/>
            <a:pathLst>
              <a:path w="6861060" h="6560888">
                <a:moveTo>
                  <a:pt x="0" y="0"/>
                </a:moveTo>
                <a:lnTo>
                  <a:pt x="6861060" y="0"/>
                </a:lnTo>
                <a:lnTo>
                  <a:pt x="6861060" y="6560888"/>
                </a:lnTo>
                <a:lnTo>
                  <a:pt x="0" y="6560888"/>
                </a:lnTo>
                <a:lnTo>
                  <a:pt x="0" y="0"/>
                </a:lnTo>
                <a:close/>
              </a:path>
            </a:pathLst>
          </a:custGeom>
          <a:blipFill>
            <a:blip r:embed="rId3"/>
            <a:stretch>
              <a:fillRect/>
            </a:stretch>
          </a:blipFill>
        </p:spPr>
        <p:txBody>
          <a:bodyPr/>
          <a:lstStyle/>
          <a:p>
            <a:endParaRPr lang="pt-BR"/>
          </a:p>
        </p:txBody>
      </p:sp>
      <p:sp>
        <p:nvSpPr>
          <p:cNvPr id="4" name="Freeform 4"/>
          <p:cNvSpPr/>
          <p:nvPr/>
        </p:nvSpPr>
        <p:spPr>
          <a:xfrm>
            <a:off x="12903357" y="3467100"/>
            <a:ext cx="2844485" cy="2751082"/>
          </a:xfrm>
          <a:custGeom>
            <a:avLst/>
            <a:gdLst/>
            <a:ahLst/>
            <a:cxnLst/>
            <a:rect l="l" t="t" r="r" b="b"/>
            <a:pathLst>
              <a:path w="3599356" h="3698366">
                <a:moveTo>
                  <a:pt x="0" y="0"/>
                </a:moveTo>
                <a:lnTo>
                  <a:pt x="3599356" y="0"/>
                </a:lnTo>
                <a:lnTo>
                  <a:pt x="3599356" y="3698367"/>
                </a:lnTo>
                <a:lnTo>
                  <a:pt x="0" y="3698367"/>
                </a:lnTo>
                <a:lnTo>
                  <a:pt x="0" y="0"/>
                </a:lnTo>
                <a:close/>
              </a:path>
            </a:pathLst>
          </a:custGeom>
          <a:blipFill>
            <a:blip r:embed="rId4"/>
            <a:stretch>
              <a:fillRect r="-496571" b="-8862"/>
            </a:stretch>
          </a:blipFill>
        </p:spPr>
        <p:txBody>
          <a:bodyPr/>
          <a:lstStyle/>
          <a:p>
            <a:endParaRPr lang="pt-BR" dirty="0"/>
          </a:p>
        </p:txBody>
      </p:sp>
      <p:sp>
        <p:nvSpPr>
          <p:cNvPr id="5" name="Freeform 5"/>
          <p:cNvSpPr/>
          <p:nvPr/>
        </p:nvSpPr>
        <p:spPr>
          <a:xfrm>
            <a:off x="685800" y="6863032"/>
            <a:ext cx="9235582" cy="3563516"/>
          </a:xfrm>
          <a:custGeom>
            <a:avLst/>
            <a:gdLst/>
            <a:ahLst/>
            <a:cxnLst/>
            <a:rect l="l" t="t" r="r" b="b"/>
            <a:pathLst>
              <a:path w="9657619" h="5446026">
                <a:moveTo>
                  <a:pt x="0" y="0"/>
                </a:moveTo>
                <a:lnTo>
                  <a:pt x="9657620" y="0"/>
                </a:lnTo>
                <a:lnTo>
                  <a:pt x="9657620" y="5446026"/>
                </a:lnTo>
                <a:lnTo>
                  <a:pt x="0" y="5446026"/>
                </a:lnTo>
                <a:lnTo>
                  <a:pt x="0" y="0"/>
                </a:lnTo>
                <a:close/>
              </a:path>
            </a:pathLst>
          </a:custGeom>
          <a:blipFill>
            <a:blip r:embed="rId5"/>
            <a:stretch>
              <a:fillRect/>
            </a:stretch>
          </a:blipFill>
        </p:spPr>
        <p:txBody>
          <a:bodyPr/>
          <a:lstStyle/>
          <a:p>
            <a:endParaRPr lang="pt-BR"/>
          </a:p>
        </p:txBody>
      </p:sp>
      <p:sp>
        <p:nvSpPr>
          <p:cNvPr id="6" name="TextBox 6"/>
          <p:cNvSpPr txBox="1"/>
          <p:nvPr/>
        </p:nvSpPr>
        <p:spPr>
          <a:xfrm>
            <a:off x="1028700" y="1038225"/>
            <a:ext cx="9235582" cy="1191137"/>
          </a:xfrm>
          <a:prstGeom prst="rect">
            <a:avLst/>
          </a:prstGeom>
        </p:spPr>
        <p:txBody>
          <a:bodyPr lIns="0" tIns="0" rIns="0" bIns="0" rtlCol="0" anchor="t">
            <a:spAutoFit/>
          </a:bodyPr>
          <a:lstStyle/>
          <a:p>
            <a:pPr>
              <a:lnSpc>
                <a:spcPts val="9440"/>
              </a:lnSpc>
            </a:pPr>
            <a:r>
              <a:rPr lang="en-US" sz="8000">
                <a:solidFill>
                  <a:srgbClr val="4D1354"/>
                </a:solidFill>
                <a:latin typeface="HK Grotesk Bold"/>
              </a:rPr>
              <a:t>Clube de Fidelidade</a:t>
            </a:r>
          </a:p>
        </p:txBody>
      </p:sp>
      <p:sp>
        <p:nvSpPr>
          <p:cNvPr id="7" name="TextBox 7"/>
          <p:cNvSpPr txBox="1"/>
          <p:nvPr/>
        </p:nvSpPr>
        <p:spPr>
          <a:xfrm>
            <a:off x="1028700" y="3052846"/>
            <a:ext cx="11095409" cy="2986702"/>
          </a:xfrm>
          <a:prstGeom prst="rect">
            <a:avLst/>
          </a:prstGeom>
        </p:spPr>
        <p:txBody>
          <a:bodyPr lIns="0" tIns="0" rIns="0" bIns="0" rtlCol="0" anchor="t">
            <a:spAutoFit/>
          </a:bodyPr>
          <a:lstStyle/>
          <a:p>
            <a:pPr>
              <a:lnSpc>
                <a:spcPts val="3378"/>
              </a:lnSpc>
              <a:spcBef>
                <a:spcPct val="0"/>
              </a:spcBef>
            </a:pPr>
            <a:r>
              <a:rPr lang="en-US" sz="2413" spc="-24">
                <a:solidFill>
                  <a:srgbClr val="000000"/>
                </a:solidFill>
                <a:latin typeface="Assistant"/>
              </a:rPr>
              <a:t>Um clube de fidelidade para uma concessionária de rodovia oferece uma maneira atrativa de recompensar os usuários pela frequente utilização da rodovia. Ao acumularem pontos enquanto dirigem, os usuários podem trocá-los por diversos benefícios oferecidos pelos parceiros da concessionária, como descontos em estabelecimentos locais, serviços automotivos ou até mesmo produtos. Essa iniciativa não só incentiva a fidelidade dos usuários, mas também fortalece as parcerias comerciais da concessionária, criando um ambiente de cooperação e benefícios mútuos.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8233">
            <a:off x="5074132" y="289671"/>
            <a:ext cx="1057779" cy="1335509"/>
          </a:xfrm>
          <a:custGeom>
            <a:avLst/>
            <a:gdLst/>
            <a:ahLst/>
            <a:cxnLst/>
            <a:rect l="l" t="t" r="r" b="b"/>
            <a:pathLst>
              <a:path w="6861060" h="6560888">
                <a:moveTo>
                  <a:pt x="0" y="0"/>
                </a:moveTo>
                <a:lnTo>
                  <a:pt x="6861059" y="0"/>
                </a:lnTo>
                <a:lnTo>
                  <a:pt x="6861059" y="6560888"/>
                </a:lnTo>
                <a:lnTo>
                  <a:pt x="0" y="6560888"/>
                </a:lnTo>
                <a:lnTo>
                  <a:pt x="0" y="0"/>
                </a:lnTo>
                <a:close/>
              </a:path>
            </a:pathLst>
          </a:custGeom>
          <a:blipFill>
            <a:blip r:embed="rId2"/>
            <a:stretch>
              <a:fillRect/>
            </a:stretch>
          </a:blipFill>
        </p:spPr>
        <p:txBody>
          <a:bodyPr/>
          <a:lstStyle/>
          <a:p>
            <a:endParaRPr lang="pt-BR"/>
          </a:p>
        </p:txBody>
      </p:sp>
      <p:sp>
        <p:nvSpPr>
          <p:cNvPr id="3" name="Freeform 3"/>
          <p:cNvSpPr/>
          <p:nvPr/>
        </p:nvSpPr>
        <p:spPr>
          <a:xfrm>
            <a:off x="-11324" y="0"/>
            <a:ext cx="4593664" cy="10287000"/>
          </a:xfrm>
          <a:custGeom>
            <a:avLst/>
            <a:gdLst/>
            <a:ahLst/>
            <a:cxnLst/>
            <a:rect l="l" t="t" r="r" b="b"/>
            <a:pathLst>
              <a:path w="4593664" h="10287000">
                <a:moveTo>
                  <a:pt x="0" y="0"/>
                </a:moveTo>
                <a:lnTo>
                  <a:pt x="4593664" y="0"/>
                </a:lnTo>
                <a:lnTo>
                  <a:pt x="4593664" y="10287000"/>
                </a:lnTo>
                <a:lnTo>
                  <a:pt x="0" y="10287000"/>
                </a:lnTo>
                <a:lnTo>
                  <a:pt x="0" y="0"/>
                </a:lnTo>
                <a:close/>
              </a:path>
            </a:pathLst>
          </a:custGeom>
          <a:blipFill>
            <a:blip r:embed="rId3"/>
            <a:stretch>
              <a:fillRect l="-54210" r="-63532"/>
            </a:stretch>
          </a:blipFill>
        </p:spPr>
        <p:txBody>
          <a:bodyPr/>
          <a:lstStyle/>
          <a:p>
            <a:endParaRPr lang="pt-BR"/>
          </a:p>
        </p:txBody>
      </p:sp>
      <p:sp>
        <p:nvSpPr>
          <p:cNvPr id="4" name="TextBox 4"/>
          <p:cNvSpPr txBox="1"/>
          <p:nvPr/>
        </p:nvSpPr>
        <p:spPr>
          <a:xfrm>
            <a:off x="6513969" y="180977"/>
            <a:ext cx="8115300" cy="1056311"/>
          </a:xfrm>
          <a:prstGeom prst="rect">
            <a:avLst/>
          </a:prstGeom>
        </p:spPr>
        <p:txBody>
          <a:bodyPr lIns="0" tIns="0" rIns="0" bIns="0" rtlCol="0" anchor="t">
            <a:spAutoFit/>
          </a:bodyPr>
          <a:lstStyle/>
          <a:p>
            <a:pPr>
              <a:lnSpc>
                <a:spcPts val="8345"/>
              </a:lnSpc>
            </a:pPr>
            <a:r>
              <a:rPr lang="en-US" sz="7072">
                <a:solidFill>
                  <a:srgbClr val="A50C7B"/>
                </a:solidFill>
                <a:latin typeface="HK Grotesk Bold"/>
              </a:rPr>
              <a:t>Pontos de recarga</a:t>
            </a:r>
          </a:p>
        </p:txBody>
      </p:sp>
      <p:sp>
        <p:nvSpPr>
          <p:cNvPr id="5" name="TextBox 5"/>
          <p:cNvSpPr txBox="1"/>
          <p:nvPr/>
        </p:nvSpPr>
        <p:spPr>
          <a:xfrm>
            <a:off x="4729109" y="1704018"/>
            <a:ext cx="13387439" cy="8419288"/>
          </a:xfrm>
          <a:prstGeom prst="rect">
            <a:avLst/>
          </a:prstGeom>
        </p:spPr>
        <p:txBody>
          <a:bodyPr lIns="0" tIns="0" rIns="0" bIns="0" rtlCol="0" anchor="t">
            <a:spAutoFit/>
          </a:bodyPr>
          <a:lstStyle/>
          <a:p>
            <a:pPr>
              <a:lnSpc>
                <a:spcPts val="3359"/>
              </a:lnSpc>
            </a:pPr>
            <a:r>
              <a:rPr lang="en-US" sz="2399" spc="-23">
                <a:solidFill>
                  <a:srgbClr val="000000"/>
                </a:solidFill>
                <a:latin typeface="Assistant"/>
              </a:rPr>
              <a:t>Ter pontos de recarga de veículos elétricos ao longo da rodovia traz várias vantagens significativas. Primeiramente, proporciona conveniência aos usuários de veículos elétricos, permitindo que eles recarreguem seus veículos durante viagens longas. Além disso, ao integrar esses pontos de recarga ao sistema de um clube de fidelidade da concessionária, os usuários podem usar os pontos acumulados ao longo da rodovia para obter recargas gratuitas ou descontos nos pontos de recarga, incentivando ainda mais o uso da rodovia.</a:t>
            </a:r>
          </a:p>
          <a:p>
            <a:pPr>
              <a:lnSpc>
                <a:spcPts val="3359"/>
              </a:lnSpc>
            </a:pPr>
            <a:endParaRPr lang="en-US" sz="2399" spc="-23">
              <a:solidFill>
                <a:srgbClr val="000000"/>
              </a:solidFill>
              <a:latin typeface="Assistant"/>
            </a:endParaRPr>
          </a:p>
          <a:p>
            <a:pPr>
              <a:lnSpc>
                <a:spcPts val="3359"/>
              </a:lnSpc>
            </a:pPr>
            <a:r>
              <a:rPr lang="en-US" sz="2399" spc="-23">
                <a:solidFill>
                  <a:srgbClr val="000000"/>
                </a:solidFill>
                <a:latin typeface="Assistant"/>
              </a:rPr>
              <a:t>O uso de energia solar para abastecer esses pontos de recarga não apenas reduz os custos operacionais, mas também promove a sustentabilidade ambiental, pois utiliza uma fonte de energia limpa e renovável. Isso reforça a imagem da concessionária como uma empresa comprometida com a preservação do meio ambiente, o que pode ser um diferencial importante aos olhos dos usuários e da comunidade em geral.</a:t>
            </a:r>
          </a:p>
          <a:p>
            <a:pPr>
              <a:lnSpc>
                <a:spcPts val="3359"/>
              </a:lnSpc>
            </a:pPr>
            <a:endParaRPr lang="en-US" sz="2399" spc="-23">
              <a:solidFill>
                <a:srgbClr val="000000"/>
              </a:solidFill>
              <a:latin typeface="Assistant"/>
            </a:endParaRPr>
          </a:p>
          <a:p>
            <a:pPr>
              <a:lnSpc>
                <a:spcPts val="3359"/>
              </a:lnSpc>
            </a:pPr>
            <a:r>
              <a:rPr lang="en-US" sz="2399" spc="-23">
                <a:solidFill>
                  <a:srgbClr val="000000"/>
                </a:solidFill>
                <a:latin typeface="Assistant"/>
              </a:rPr>
              <a:t>Além disso, os pontos de recarga de veículos elétricos podem gerar receita adicional para a concessionária. Por meio de parcerias com fabricantes de veículos elétricos, empresas de energia ou outros stakeholders, a concessionária pode explorar oportunidades de publicidade ou patrocínio associadas aos pontos de recarga, aumentando sua receita e fortalecendo sua posição no mercado.</a:t>
            </a:r>
          </a:p>
          <a:p>
            <a:pPr>
              <a:lnSpc>
                <a:spcPts val="3359"/>
              </a:lnSpc>
            </a:pPr>
            <a:endParaRPr lang="en-US" sz="2399" spc="-23">
              <a:solidFill>
                <a:srgbClr val="000000"/>
              </a:solidFill>
              <a:latin typeface="Assistant"/>
            </a:endParaRPr>
          </a:p>
          <a:p>
            <a:pPr>
              <a:lnSpc>
                <a:spcPts val="3359"/>
              </a:lnSpc>
              <a:spcBef>
                <a:spcPct val="0"/>
              </a:spcBef>
            </a:pPr>
            <a:r>
              <a:rPr lang="en-US" sz="2399" spc="-23">
                <a:solidFill>
                  <a:srgbClr val="000000"/>
                </a:solidFill>
                <a:latin typeface="Assistant"/>
              </a:rPr>
              <a:t>Em resumo, ter pontos de recarga de veículos elétricos alimentados por energia solar ao longo da rodovia não só oferece benefícios práticos aos usuários, mas também promove a sustentabilidade ambiental, gera receita adicional e reforça uma imagem positiva da concessionária perante seus clientes e a comunidade.</a:t>
            </a:r>
          </a:p>
        </p:txBody>
      </p:sp>
      <p:sp>
        <p:nvSpPr>
          <p:cNvPr id="6" name="Freeform 6"/>
          <p:cNvSpPr/>
          <p:nvPr/>
        </p:nvSpPr>
        <p:spPr>
          <a:xfrm>
            <a:off x="15112618" y="0"/>
            <a:ext cx="2038462" cy="2094536"/>
          </a:xfrm>
          <a:custGeom>
            <a:avLst/>
            <a:gdLst/>
            <a:ahLst/>
            <a:cxnLst/>
            <a:rect l="l" t="t" r="r" b="b"/>
            <a:pathLst>
              <a:path w="2038462" h="2094536">
                <a:moveTo>
                  <a:pt x="0" y="0"/>
                </a:moveTo>
                <a:lnTo>
                  <a:pt x="2038462" y="0"/>
                </a:lnTo>
                <a:lnTo>
                  <a:pt x="2038462" y="2094536"/>
                </a:lnTo>
                <a:lnTo>
                  <a:pt x="0" y="2094536"/>
                </a:lnTo>
                <a:lnTo>
                  <a:pt x="0" y="0"/>
                </a:lnTo>
                <a:close/>
              </a:path>
            </a:pathLst>
          </a:custGeom>
          <a:blipFill>
            <a:blip r:embed="rId4"/>
            <a:stretch>
              <a:fillRect r="-496571" b="-8862"/>
            </a:stretch>
          </a:blipFill>
        </p:spPr>
        <p:txBody>
          <a:bodyPr/>
          <a:lstStyle/>
          <a:p>
            <a:endParaRPr lang="pt-B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1565</Words>
  <Application>Microsoft Office PowerPoint</Application>
  <PresentationFormat>Personalizar</PresentationFormat>
  <Paragraphs>64</Paragraphs>
  <Slides>10</Slides>
  <Notes>0</Notes>
  <HiddenSlides>0</HiddenSlides>
  <MMClips>1</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10</vt:i4>
      </vt:variant>
    </vt:vector>
  </HeadingPairs>
  <TitlesOfParts>
    <vt:vector size="20" baseType="lpstr">
      <vt:lpstr>Halant Medium</vt:lpstr>
      <vt:lpstr>Arial</vt:lpstr>
      <vt:lpstr>Open Sans Bold</vt:lpstr>
      <vt:lpstr>Halant Bold</vt:lpstr>
      <vt:lpstr>Calibri</vt:lpstr>
      <vt:lpstr>HK Grotesk Bold</vt:lpstr>
      <vt:lpstr>Assistant</vt:lpstr>
      <vt:lpstr>HK Grotesk</vt:lpstr>
      <vt:lpstr>Assistant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Roxo e Preto Simples Tecnologia Apresentação para Conferências</dc:title>
  <dc:creator>FERNANDO CLEMENTE</dc:creator>
  <cp:lastModifiedBy>FERNANDO CLEMENTE</cp:lastModifiedBy>
  <cp:revision>2</cp:revision>
  <dcterms:created xsi:type="dcterms:W3CDTF">2006-08-16T00:00:00Z</dcterms:created>
  <dcterms:modified xsi:type="dcterms:W3CDTF">2024-03-30T04:59:44Z</dcterms:modified>
  <dc:identifier>DAGAvopGMOE</dc:identifier>
</cp:coreProperties>
</file>